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f3287b8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f3287b8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f351b450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f351b450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351b450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f351b450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f351b450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f351b450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f351b450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f351b450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f351b450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f351b450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f351b450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f351b450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388fa86e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388fa86e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f351b450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f351b450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f351b450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f351b450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388fa86e6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388fa86e6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f3287b8a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f3287b8a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388fa86e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388fa86e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f3287b8a2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f3287b8a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f351b45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f351b45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f351b450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f351b450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f351b45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f351b45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388fa86e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388fa86e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f351b450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f351b450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f351b450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f351b450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3793175" y="1695050"/>
            <a:ext cx="49866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LeAnn Dent, MEd, PLPC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3664325" y="2752875"/>
            <a:ext cx="52443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leann@renewcounseling.us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00" y="316700"/>
            <a:ext cx="2436176" cy="24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75" y="3094305"/>
            <a:ext cx="2155021" cy="161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65500" y="2306400"/>
            <a:ext cx="40452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Receive care and don’t isolate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7" name="Google Shape;137;p22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4835400" y="2306400"/>
            <a:ext cx="4045200" cy="21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Lean on friends and family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Join a support group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Talk to a counselor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72000" cy="2569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type="title"/>
          </p:nvPr>
        </p:nvSpPr>
        <p:spPr>
          <a:xfrm>
            <a:off x="263400" y="1034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Grief Support Group</a:t>
            </a:r>
            <a:endParaRPr/>
          </a:p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Six Weeks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Friday, April 22, 11:00am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265500" y="2306400"/>
            <a:ext cx="4045200" cy="9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dk1"/>
                </a:solidFill>
              </a:rPr>
              <a:t>Remember your loved one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4835400" y="2306400"/>
            <a:ext cx="4045200" cy="18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Look at photos,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Tell living stories,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Celebrate important dates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" y="0"/>
            <a:ext cx="91364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265500" y="2306400"/>
            <a:ext cx="4045200" cy="7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Develop future hope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70" name="Google Shape;170;p26"/>
          <p:cNvSpPr txBox="1"/>
          <p:nvPr>
            <p:ph type="title"/>
          </p:nvPr>
        </p:nvSpPr>
        <p:spPr>
          <a:xfrm>
            <a:off x="4835400" y="2306400"/>
            <a:ext cx="4045200" cy="125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Meaning-making,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Grief as growth, Pray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070"/>
            <a:ext cx="9144000" cy="478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0"/>
            <a:ext cx="3837001" cy="255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88" y="2558025"/>
            <a:ext cx="3718414" cy="25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5">
            <a:alphaModFix/>
          </a:blip>
          <a:srcRect b="15653" l="0" r="0" t="16171"/>
          <a:stretch/>
        </p:blipFill>
        <p:spPr>
          <a:xfrm>
            <a:off x="459213" y="-1"/>
            <a:ext cx="3657774" cy="251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6">
            <a:alphaModFix/>
          </a:blip>
          <a:srcRect b="0" l="0" r="14177" t="0"/>
          <a:stretch/>
        </p:blipFill>
        <p:spPr>
          <a:xfrm>
            <a:off x="4939500" y="2622450"/>
            <a:ext cx="3837000" cy="25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265500" y="2306400"/>
            <a:ext cx="4045200" cy="7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Plan ahead for triggers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2" name="Google Shape;192;p29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4835400" y="2306400"/>
            <a:ext cx="4045200" cy="11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Self-care &amp; Self-compassion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00" y="0"/>
            <a:ext cx="3837000" cy="255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625" y="0"/>
            <a:ext cx="3416743" cy="25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287" y="2715475"/>
            <a:ext cx="2435632" cy="24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9619" y="2715475"/>
            <a:ext cx="3640282" cy="242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72000" cy="256902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>
            <p:ph type="title"/>
          </p:nvPr>
        </p:nvSpPr>
        <p:spPr>
          <a:xfrm>
            <a:off x="263400" y="1034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Grief Support Group</a:t>
            </a:r>
            <a:endParaRPr/>
          </a:p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Six Weeks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Friday, April 22, 11:00am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Coping with Grief:</a:t>
            </a:r>
            <a:endParaRPr sz="4800"/>
          </a:p>
        </p:txBody>
      </p:sp>
      <p:sp>
        <p:nvSpPr>
          <p:cNvPr id="76" name="Google Shape;76;p14"/>
          <p:cNvSpPr txBox="1"/>
          <p:nvPr/>
        </p:nvSpPr>
        <p:spPr>
          <a:xfrm>
            <a:off x="673550" y="3092225"/>
            <a:ext cx="501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Tools for moving forward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3793175" y="1695050"/>
            <a:ext cx="49866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LeAnn Dent, MEd, PLPC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3664325" y="2752875"/>
            <a:ext cx="52443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leann@renewcounseling.us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00" y="316700"/>
            <a:ext cx="2436176" cy="24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75" y="3094305"/>
            <a:ext cx="2155021" cy="161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Review symptoms of grief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Identify strategies for coping with grief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Practice using tools to express grief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Identify appropriate support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Emotional Symptoms: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Shock and disbelief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Sadness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Guilt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Fear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Anger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Insecurity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of Grief</a:t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Physical symptoms: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Fatigue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Nausea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Insomnia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Weight loss or weight gain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Aches and pains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Lowered immunity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265500" y="2306400"/>
            <a:ext cx="4045200" cy="7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Feel your feelings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4835400" y="2306400"/>
            <a:ext cx="4045200" cy="11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Acknowledge the pain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Identify the emotion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18218" r="16246" t="0"/>
          <a:stretch/>
        </p:blipFill>
        <p:spPr>
          <a:xfrm>
            <a:off x="5026150" y="997588"/>
            <a:ext cx="3663724" cy="31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63" y="362098"/>
            <a:ext cx="4281680" cy="44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0"/>
            <a:ext cx="3837001" cy="255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88" y="2558025"/>
            <a:ext cx="3718414" cy="25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5">
            <a:alphaModFix/>
          </a:blip>
          <a:srcRect b="15653" l="0" r="0" t="16171"/>
          <a:stretch/>
        </p:blipFill>
        <p:spPr>
          <a:xfrm>
            <a:off x="459213" y="-1"/>
            <a:ext cx="3657774" cy="251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6">
            <a:alphaModFix/>
          </a:blip>
          <a:srcRect b="0" l="0" r="14177" t="0"/>
          <a:stretch/>
        </p:blipFill>
        <p:spPr>
          <a:xfrm>
            <a:off x="4939500" y="2622450"/>
            <a:ext cx="3837000" cy="25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265500" y="2306400"/>
            <a:ext cx="4045200" cy="7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Express </a:t>
            </a:r>
            <a:r>
              <a:rPr lang="en" sz="3000">
                <a:solidFill>
                  <a:schemeClr val="dk1"/>
                </a:solidFill>
              </a:rPr>
              <a:t>your feelings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2655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Need: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4731300" y="1428756"/>
            <a:ext cx="40452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Tool: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4835400" y="2306400"/>
            <a:ext cx="4045200" cy="22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Create, Cry, Dance, Draw, Listen to Music, Pray, Sing, Talk, Volunteer, Write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60950" y="28962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Express Feelings: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24900" l="9065" r="10132" t="37934"/>
          <a:stretch/>
        </p:blipFill>
        <p:spPr>
          <a:xfrm>
            <a:off x="2111750" y="1704300"/>
            <a:ext cx="4920524" cy="2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