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32" r:id="rId2"/>
    <p:sldId id="299" r:id="rId3"/>
    <p:sldId id="327" r:id="rId4"/>
    <p:sldId id="331" r:id="rId5"/>
    <p:sldId id="304" r:id="rId6"/>
    <p:sldId id="333" r:id="rId7"/>
    <p:sldId id="328" r:id="rId8"/>
    <p:sldId id="303" r:id="rId9"/>
    <p:sldId id="300" r:id="rId10"/>
    <p:sldId id="317" r:id="rId11"/>
    <p:sldId id="257" r:id="rId12"/>
    <p:sldId id="319" r:id="rId13"/>
    <p:sldId id="258" r:id="rId14"/>
    <p:sldId id="261" r:id="rId15"/>
    <p:sldId id="330" r:id="rId16"/>
    <p:sldId id="277" r:id="rId17"/>
    <p:sldId id="306" r:id="rId18"/>
    <p:sldId id="326" r:id="rId19"/>
    <p:sldId id="275" r:id="rId20"/>
    <p:sldId id="32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7" autoAdjust="0"/>
    <p:restoredTop sz="86700" autoAdjust="0"/>
  </p:normalViewPr>
  <p:slideViewPr>
    <p:cSldViewPr snapToGrid="0">
      <p:cViewPr varScale="1">
        <p:scale>
          <a:sx n="71" d="100"/>
          <a:sy n="71" d="100"/>
        </p:scale>
        <p:origin x="97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52F2B1-61EF-4217-A0D8-8FB0C170361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11D495-0BDE-41EF-A4AE-7EE4010FC5B7}">
      <dgm:prSet phldrT="[Text]"/>
      <dgm:spPr/>
      <dgm:t>
        <a:bodyPr/>
        <a:lstStyle/>
        <a:p>
          <a:r>
            <a:rPr lang="en-US" dirty="0"/>
            <a:t>Nursing Home </a:t>
          </a:r>
        </a:p>
      </dgm:t>
    </dgm:pt>
    <dgm:pt modelId="{79D9ACAA-EE66-4CF5-9EB7-B1D245478B10}" type="parTrans" cxnId="{1A0A8CB2-CFCE-437A-8319-6EFAB8DDECCC}">
      <dgm:prSet/>
      <dgm:spPr/>
      <dgm:t>
        <a:bodyPr/>
        <a:lstStyle/>
        <a:p>
          <a:endParaRPr lang="en-US"/>
        </a:p>
      </dgm:t>
    </dgm:pt>
    <dgm:pt modelId="{B65FE9B5-C58C-425A-8DEA-563B95CFF980}" type="sibTrans" cxnId="{1A0A8CB2-CFCE-437A-8319-6EFAB8DDECCC}">
      <dgm:prSet/>
      <dgm:spPr/>
      <dgm:t>
        <a:bodyPr/>
        <a:lstStyle/>
        <a:p>
          <a:endParaRPr lang="en-US"/>
        </a:p>
      </dgm:t>
    </dgm:pt>
    <dgm:pt modelId="{7C574C40-0C58-431E-A123-8111542F3A73}">
      <dgm:prSet phldrT="[Text]"/>
      <dgm:spPr/>
      <dgm:t>
        <a:bodyPr/>
        <a:lstStyle/>
        <a:p>
          <a:r>
            <a:rPr lang="en-US" dirty="0"/>
            <a:t>Private Pay</a:t>
          </a:r>
        </a:p>
      </dgm:t>
    </dgm:pt>
    <dgm:pt modelId="{D1C67BD1-321F-424B-95AA-3EA16E1EA0B5}" type="parTrans" cxnId="{56F19438-9A3A-40CA-8D32-5095C9D8778C}">
      <dgm:prSet/>
      <dgm:spPr/>
      <dgm:t>
        <a:bodyPr/>
        <a:lstStyle/>
        <a:p>
          <a:endParaRPr lang="en-US"/>
        </a:p>
      </dgm:t>
    </dgm:pt>
    <dgm:pt modelId="{6A5D00B8-6882-4ADA-97FE-0086DB9CA5BF}" type="sibTrans" cxnId="{56F19438-9A3A-40CA-8D32-5095C9D8778C}">
      <dgm:prSet/>
      <dgm:spPr/>
      <dgm:t>
        <a:bodyPr/>
        <a:lstStyle/>
        <a:p>
          <a:endParaRPr lang="en-US"/>
        </a:p>
      </dgm:t>
    </dgm:pt>
    <dgm:pt modelId="{87486762-8B7E-48F2-92FC-ED38A37CBC32}">
      <dgm:prSet phldrT="[Text]"/>
      <dgm:spPr/>
      <dgm:t>
        <a:bodyPr/>
        <a:lstStyle/>
        <a:p>
          <a:r>
            <a:rPr lang="en-US" dirty="0"/>
            <a:t>Individuals with a large sum of funds designated for LTC</a:t>
          </a:r>
        </a:p>
      </dgm:t>
    </dgm:pt>
    <dgm:pt modelId="{115A7C77-0F45-4509-B27E-AC393D325169}" type="parTrans" cxnId="{122641D5-658D-4595-A269-2AAEFBF3D1EA}">
      <dgm:prSet/>
      <dgm:spPr/>
      <dgm:t>
        <a:bodyPr/>
        <a:lstStyle/>
        <a:p>
          <a:endParaRPr lang="en-US"/>
        </a:p>
      </dgm:t>
    </dgm:pt>
    <dgm:pt modelId="{5F31B247-07B4-48AA-9AB4-844EECF9815B}" type="sibTrans" cxnId="{122641D5-658D-4595-A269-2AAEFBF3D1EA}">
      <dgm:prSet/>
      <dgm:spPr/>
      <dgm:t>
        <a:bodyPr/>
        <a:lstStyle/>
        <a:p>
          <a:endParaRPr lang="en-US"/>
        </a:p>
      </dgm:t>
    </dgm:pt>
    <dgm:pt modelId="{C50C38E7-FE12-476F-9BC6-D6F916F6AD00}">
      <dgm:prSet phldrT="[Text]"/>
      <dgm:spPr/>
      <dgm:t>
        <a:bodyPr/>
        <a:lstStyle/>
        <a:p>
          <a:r>
            <a:rPr lang="en-US" dirty="0"/>
            <a:t>Long Term Care Insurance</a:t>
          </a:r>
        </a:p>
      </dgm:t>
    </dgm:pt>
    <dgm:pt modelId="{1BD357A9-1A8A-4694-997E-E89778004418}" type="parTrans" cxnId="{7A07DB2B-6D2F-4644-B57E-1E09F451F30A}">
      <dgm:prSet/>
      <dgm:spPr/>
      <dgm:t>
        <a:bodyPr/>
        <a:lstStyle/>
        <a:p>
          <a:endParaRPr lang="en-US"/>
        </a:p>
      </dgm:t>
    </dgm:pt>
    <dgm:pt modelId="{27E5EDB2-DC59-4B8E-B080-E92A82445000}" type="sibTrans" cxnId="{7A07DB2B-6D2F-4644-B57E-1E09F451F30A}">
      <dgm:prSet/>
      <dgm:spPr/>
      <dgm:t>
        <a:bodyPr/>
        <a:lstStyle/>
        <a:p>
          <a:endParaRPr lang="en-US"/>
        </a:p>
      </dgm:t>
    </dgm:pt>
    <dgm:pt modelId="{3503255B-B6A0-4BF9-BC7A-EBA4C6B3E6FD}">
      <dgm:prSet phldrT="[Text]"/>
      <dgm:spPr/>
      <dgm:t>
        <a:bodyPr/>
        <a:lstStyle/>
        <a:p>
          <a:r>
            <a:rPr lang="en-US" dirty="0"/>
            <a:t>-younger clients in good health</a:t>
          </a:r>
        </a:p>
        <a:p>
          <a:r>
            <a:rPr lang="en-US" dirty="0"/>
            <a:t>-different types available</a:t>
          </a:r>
        </a:p>
      </dgm:t>
    </dgm:pt>
    <dgm:pt modelId="{58AB2129-0860-43D6-8545-E17DDFBC185E}" type="parTrans" cxnId="{D114ABC6-58C5-4F85-9CD6-9E8DBE6020A6}">
      <dgm:prSet/>
      <dgm:spPr/>
      <dgm:t>
        <a:bodyPr/>
        <a:lstStyle/>
        <a:p>
          <a:endParaRPr lang="en-US"/>
        </a:p>
      </dgm:t>
    </dgm:pt>
    <dgm:pt modelId="{D3BC3364-443A-4F6D-AA41-F07A0CE60A2D}" type="sibTrans" cxnId="{D114ABC6-58C5-4F85-9CD6-9E8DBE6020A6}">
      <dgm:prSet/>
      <dgm:spPr/>
      <dgm:t>
        <a:bodyPr/>
        <a:lstStyle/>
        <a:p>
          <a:endParaRPr lang="en-US"/>
        </a:p>
      </dgm:t>
    </dgm:pt>
    <dgm:pt modelId="{38291616-2ED1-44B3-8B1A-D77178996474}">
      <dgm:prSet phldrT="[Text]"/>
      <dgm:spPr/>
      <dgm:t>
        <a:bodyPr/>
        <a:lstStyle/>
        <a:p>
          <a:r>
            <a:rPr lang="en-US" dirty="0"/>
            <a:t>Long Term Care is needed</a:t>
          </a:r>
        </a:p>
      </dgm:t>
    </dgm:pt>
    <dgm:pt modelId="{7ADA5AC0-889E-434C-8B96-16812A554D7C}" type="parTrans" cxnId="{67F4BE33-1B08-4B13-B40E-A3B40558EAA6}">
      <dgm:prSet/>
      <dgm:spPr/>
      <dgm:t>
        <a:bodyPr/>
        <a:lstStyle/>
        <a:p>
          <a:endParaRPr lang="en-US"/>
        </a:p>
      </dgm:t>
    </dgm:pt>
    <dgm:pt modelId="{692CEE64-0E1F-4115-9BA7-568DBC1209D7}" type="sibTrans" cxnId="{67F4BE33-1B08-4B13-B40E-A3B40558EAA6}">
      <dgm:prSet/>
      <dgm:spPr/>
      <dgm:t>
        <a:bodyPr/>
        <a:lstStyle/>
        <a:p>
          <a:endParaRPr lang="en-US"/>
        </a:p>
      </dgm:t>
    </dgm:pt>
    <dgm:pt modelId="{1E6F8863-12DF-4DA1-B098-C009A8078476}">
      <dgm:prSet phldrT="[Text]"/>
      <dgm:spPr/>
      <dgm:t>
        <a:bodyPr/>
        <a:lstStyle/>
        <a:p>
          <a:r>
            <a:rPr lang="en-US" dirty="0"/>
            <a:t>Payment Options</a:t>
          </a:r>
        </a:p>
      </dgm:t>
    </dgm:pt>
    <dgm:pt modelId="{360F14EB-7A92-4833-826D-4C2B2865D21C}" type="parTrans" cxnId="{C276689B-FE86-4313-8C72-022D8EDCE614}">
      <dgm:prSet/>
      <dgm:spPr/>
      <dgm:t>
        <a:bodyPr/>
        <a:lstStyle/>
        <a:p>
          <a:endParaRPr lang="en-US"/>
        </a:p>
      </dgm:t>
    </dgm:pt>
    <dgm:pt modelId="{8A770801-4513-4F29-8767-1BBE1B739460}" type="sibTrans" cxnId="{C276689B-FE86-4313-8C72-022D8EDCE614}">
      <dgm:prSet/>
      <dgm:spPr/>
      <dgm:t>
        <a:bodyPr/>
        <a:lstStyle/>
        <a:p>
          <a:endParaRPr lang="en-US"/>
        </a:p>
      </dgm:t>
    </dgm:pt>
    <dgm:pt modelId="{4B6B6177-5AB8-4DB7-A8F8-B7FE12F81F3B}">
      <dgm:prSet phldrT="[Text]"/>
      <dgm:spPr/>
      <dgm:t>
        <a:bodyPr/>
        <a:lstStyle/>
        <a:p>
          <a:r>
            <a:rPr lang="en-US" dirty="0"/>
            <a:t>Ideal for</a:t>
          </a:r>
        </a:p>
      </dgm:t>
    </dgm:pt>
    <dgm:pt modelId="{35AADF2B-0258-4A2C-A88F-EF140BA5B801}" type="parTrans" cxnId="{A6200BFA-2612-40BD-91D8-4B80078D64A4}">
      <dgm:prSet/>
      <dgm:spPr/>
      <dgm:t>
        <a:bodyPr/>
        <a:lstStyle/>
        <a:p>
          <a:endParaRPr lang="en-US"/>
        </a:p>
      </dgm:t>
    </dgm:pt>
    <dgm:pt modelId="{E9158CA2-8C49-44ED-90BF-367245135EE9}" type="sibTrans" cxnId="{A6200BFA-2612-40BD-91D8-4B80078D64A4}">
      <dgm:prSet/>
      <dgm:spPr/>
      <dgm:t>
        <a:bodyPr/>
        <a:lstStyle/>
        <a:p>
          <a:endParaRPr lang="en-US"/>
        </a:p>
      </dgm:t>
    </dgm:pt>
    <dgm:pt modelId="{6FB1EBB4-DAB3-4EFB-AF45-F952BDD2950E}">
      <dgm:prSet/>
      <dgm:spPr/>
      <dgm:t>
        <a:bodyPr/>
        <a:lstStyle/>
        <a:p>
          <a:r>
            <a:rPr lang="en-US" dirty="0"/>
            <a:t>Medicaid</a:t>
          </a:r>
        </a:p>
      </dgm:t>
    </dgm:pt>
    <dgm:pt modelId="{F98CB9CF-57A1-4F98-B42F-F06C453AF853}" type="parTrans" cxnId="{E59E84E3-89A5-4ADA-BBDF-F99F051C5A9C}">
      <dgm:prSet/>
      <dgm:spPr/>
      <dgm:t>
        <a:bodyPr/>
        <a:lstStyle/>
        <a:p>
          <a:endParaRPr lang="en-US"/>
        </a:p>
      </dgm:t>
    </dgm:pt>
    <dgm:pt modelId="{44BCFD8D-4550-4ACE-9929-6BBD6BFC1957}" type="sibTrans" cxnId="{E59E84E3-89A5-4ADA-BBDF-F99F051C5A9C}">
      <dgm:prSet/>
      <dgm:spPr/>
      <dgm:t>
        <a:bodyPr/>
        <a:lstStyle/>
        <a:p>
          <a:endParaRPr lang="en-US"/>
        </a:p>
      </dgm:t>
    </dgm:pt>
    <dgm:pt modelId="{09FFD6D4-A7DF-46F8-B08B-1F052A7C00CA}">
      <dgm:prSet/>
      <dgm:spPr/>
      <dgm:t>
        <a:bodyPr/>
        <a:lstStyle/>
        <a:p>
          <a:r>
            <a:rPr lang="en-US" dirty="0"/>
            <a:t>-Those who did not plan in advance</a:t>
          </a:r>
        </a:p>
        <a:p>
          <a:r>
            <a:rPr lang="en-US" dirty="0"/>
            <a:t>-Those who did not have the financial ability to save</a:t>
          </a:r>
        </a:p>
      </dgm:t>
    </dgm:pt>
    <dgm:pt modelId="{B1480AC7-E102-4340-9539-B7F087335DB0}" type="parTrans" cxnId="{E19A8694-0673-4F40-A4B3-14CFC8A8C620}">
      <dgm:prSet/>
      <dgm:spPr/>
      <dgm:t>
        <a:bodyPr/>
        <a:lstStyle/>
        <a:p>
          <a:endParaRPr lang="en-US"/>
        </a:p>
      </dgm:t>
    </dgm:pt>
    <dgm:pt modelId="{619CF3FC-0BCB-4A04-9328-2347BF2F7C2E}" type="sibTrans" cxnId="{E19A8694-0673-4F40-A4B3-14CFC8A8C620}">
      <dgm:prSet/>
      <dgm:spPr/>
      <dgm:t>
        <a:bodyPr/>
        <a:lstStyle/>
        <a:p>
          <a:endParaRPr lang="en-US"/>
        </a:p>
      </dgm:t>
    </dgm:pt>
    <dgm:pt modelId="{993F69C3-7591-4954-8C1A-AD56B147C544}">
      <dgm:prSet/>
      <dgm:spPr/>
      <dgm:t>
        <a:bodyPr/>
        <a:lstStyle/>
        <a:p>
          <a:r>
            <a:rPr lang="en-US" dirty="0"/>
            <a:t>Hard to have a large enough amount of funds to set aside</a:t>
          </a:r>
        </a:p>
      </dgm:t>
    </dgm:pt>
    <dgm:pt modelId="{55A04A79-990D-4835-80FA-D8AEAE32B99B}" type="parTrans" cxnId="{324BEB1A-5370-4BA1-A612-51C38B16E16B}">
      <dgm:prSet/>
      <dgm:spPr/>
      <dgm:t>
        <a:bodyPr/>
        <a:lstStyle/>
        <a:p>
          <a:endParaRPr lang="en-US"/>
        </a:p>
      </dgm:t>
    </dgm:pt>
    <dgm:pt modelId="{FC65AFBB-366C-45F6-B71C-590E68DA1C44}" type="sibTrans" cxnId="{324BEB1A-5370-4BA1-A612-51C38B16E16B}">
      <dgm:prSet/>
      <dgm:spPr/>
      <dgm:t>
        <a:bodyPr/>
        <a:lstStyle/>
        <a:p>
          <a:endParaRPr lang="en-US"/>
        </a:p>
      </dgm:t>
    </dgm:pt>
    <dgm:pt modelId="{5B26D53D-CB91-49B0-B54F-6AEBEE774668}">
      <dgm:prSet/>
      <dgm:spPr/>
      <dgm:t>
        <a:bodyPr/>
        <a:lstStyle/>
        <a:p>
          <a:r>
            <a:rPr lang="en-US" dirty="0"/>
            <a:t>-If not needed depending on the plan may not “get” something for your investment</a:t>
          </a:r>
        </a:p>
      </dgm:t>
    </dgm:pt>
    <dgm:pt modelId="{A5B46142-8EC8-4CF2-9F8B-EA5F51617CDD}" type="parTrans" cxnId="{42B6169E-03A1-4A0B-9F7F-0F501EA1FDB9}">
      <dgm:prSet/>
      <dgm:spPr/>
      <dgm:t>
        <a:bodyPr/>
        <a:lstStyle/>
        <a:p>
          <a:endParaRPr lang="en-US"/>
        </a:p>
      </dgm:t>
    </dgm:pt>
    <dgm:pt modelId="{ED7DF7B6-09D2-4A1B-96F7-408CBA0E5A27}" type="sibTrans" cxnId="{42B6169E-03A1-4A0B-9F7F-0F501EA1FDB9}">
      <dgm:prSet/>
      <dgm:spPr/>
      <dgm:t>
        <a:bodyPr/>
        <a:lstStyle/>
        <a:p>
          <a:endParaRPr lang="en-US"/>
        </a:p>
      </dgm:t>
    </dgm:pt>
    <dgm:pt modelId="{7EF2A286-F7F6-4D91-90CE-98A254619EA4}">
      <dgm:prSet/>
      <dgm:spPr/>
      <dgm:t>
        <a:bodyPr/>
        <a:lstStyle/>
        <a:p>
          <a:r>
            <a:rPr lang="en-US" dirty="0"/>
            <a:t>-cost recovery from estate</a:t>
          </a:r>
        </a:p>
        <a:p>
          <a:r>
            <a:rPr lang="en-US" dirty="0"/>
            <a:t>-Strict rules</a:t>
          </a:r>
        </a:p>
      </dgm:t>
    </dgm:pt>
    <dgm:pt modelId="{F8DF04E1-73B4-4EE0-A797-8DAE3F23D0A5}" type="parTrans" cxnId="{F9D4A4F9-2B17-4279-A509-D80146F64EC4}">
      <dgm:prSet/>
      <dgm:spPr/>
      <dgm:t>
        <a:bodyPr/>
        <a:lstStyle/>
        <a:p>
          <a:endParaRPr lang="en-US"/>
        </a:p>
      </dgm:t>
    </dgm:pt>
    <dgm:pt modelId="{D4832818-4309-4649-B07A-9DF61B1A2E67}" type="sibTrans" cxnId="{F9D4A4F9-2B17-4279-A509-D80146F64EC4}">
      <dgm:prSet/>
      <dgm:spPr/>
      <dgm:t>
        <a:bodyPr/>
        <a:lstStyle/>
        <a:p>
          <a:endParaRPr lang="en-US"/>
        </a:p>
      </dgm:t>
    </dgm:pt>
    <dgm:pt modelId="{7E77FC0F-F9B0-4D3B-82F6-FB49D28BEA02}" type="pres">
      <dgm:prSet presAssocID="{2352F2B1-61EF-4217-A0D8-8FB0C170361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C76456-4E0F-40CE-8645-F45104E70044}" type="pres">
      <dgm:prSet presAssocID="{2352F2B1-61EF-4217-A0D8-8FB0C1703617}" presName="hierFlow" presStyleCnt="0"/>
      <dgm:spPr/>
    </dgm:pt>
    <dgm:pt modelId="{D7F5FEAA-8E4B-4A30-A85B-06D25A085691}" type="pres">
      <dgm:prSet presAssocID="{2352F2B1-61EF-4217-A0D8-8FB0C1703617}" presName="firstBuf" presStyleCnt="0"/>
      <dgm:spPr/>
    </dgm:pt>
    <dgm:pt modelId="{B873A7E8-E670-4482-BB51-128DE46057AF}" type="pres">
      <dgm:prSet presAssocID="{2352F2B1-61EF-4217-A0D8-8FB0C170361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ED28DA0-3C06-43B5-AFFE-20BC86AA6C56}" type="pres">
      <dgm:prSet presAssocID="{6D11D495-0BDE-41EF-A4AE-7EE4010FC5B7}" presName="Name14" presStyleCnt="0"/>
      <dgm:spPr/>
    </dgm:pt>
    <dgm:pt modelId="{B4622C10-E3B6-44D0-BB4B-7B25F921B0B2}" type="pres">
      <dgm:prSet presAssocID="{6D11D495-0BDE-41EF-A4AE-7EE4010FC5B7}" presName="level1Shape" presStyleLbl="node0" presStyleIdx="0" presStyleCnt="1">
        <dgm:presLayoutVars>
          <dgm:chPref val="3"/>
        </dgm:presLayoutVars>
      </dgm:prSet>
      <dgm:spPr/>
    </dgm:pt>
    <dgm:pt modelId="{F7E9F89A-DA26-4525-A198-DD5873E34710}" type="pres">
      <dgm:prSet presAssocID="{6D11D495-0BDE-41EF-A4AE-7EE4010FC5B7}" presName="hierChild2" presStyleCnt="0"/>
      <dgm:spPr/>
    </dgm:pt>
    <dgm:pt modelId="{8A380D00-A815-4A31-B1D1-624109F03F92}" type="pres">
      <dgm:prSet presAssocID="{D1C67BD1-321F-424B-95AA-3EA16E1EA0B5}" presName="Name19" presStyleLbl="parChTrans1D2" presStyleIdx="0" presStyleCnt="3"/>
      <dgm:spPr/>
    </dgm:pt>
    <dgm:pt modelId="{57FCA985-913C-42EF-ADF0-251B273E598A}" type="pres">
      <dgm:prSet presAssocID="{7C574C40-0C58-431E-A123-8111542F3A73}" presName="Name21" presStyleCnt="0"/>
      <dgm:spPr/>
    </dgm:pt>
    <dgm:pt modelId="{3B6866AE-DF3C-4564-99CF-C0D3F278F183}" type="pres">
      <dgm:prSet presAssocID="{7C574C40-0C58-431E-A123-8111542F3A73}" presName="level2Shape" presStyleLbl="node2" presStyleIdx="0" presStyleCnt="3"/>
      <dgm:spPr/>
    </dgm:pt>
    <dgm:pt modelId="{AEDCACD4-8BEA-4B3A-B397-803C6BE62583}" type="pres">
      <dgm:prSet presAssocID="{7C574C40-0C58-431E-A123-8111542F3A73}" presName="hierChild3" presStyleCnt="0"/>
      <dgm:spPr/>
    </dgm:pt>
    <dgm:pt modelId="{E49E775E-952B-4192-ACAE-AE875CD763C4}" type="pres">
      <dgm:prSet presAssocID="{115A7C77-0F45-4509-B27E-AC393D325169}" presName="Name19" presStyleLbl="parChTrans1D3" presStyleIdx="0" presStyleCnt="3"/>
      <dgm:spPr/>
    </dgm:pt>
    <dgm:pt modelId="{8260E639-32D5-4A1A-9694-9B92D9E5C3BC}" type="pres">
      <dgm:prSet presAssocID="{87486762-8B7E-48F2-92FC-ED38A37CBC32}" presName="Name21" presStyleCnt="0"/>
      <dgm:spPr/>
    </dgm:pt>
    <dgm:pt modelId="{59660F25-CACF-456D-A63B-8F0AF2C86F63}" type="pres">
      <dgm:prSet presAssocID="{87486762-8B7E-48F2-92FC-ED38A37CBC32}" presName="level2Shape" presStyleLbl="node3" presStyleIdx="0" presStyleCnt="3"/>
      <dgm:spPr/>
    </dgm:pt>
    <dgm:pt modelId="{3519551E-E0C5-497D-838E-D25CC0BBA60B}" type="pres">
      <dgm:prSet presAssocID="{87486762-8B7E-48F2-92FC-ED38A37CBC32}" presName="hierChild3" presStyleCnt="0"/>
      <dgm:spPr/>
    </dgm:pt>
    <dgm:pt modelId="{B77E5E4D-E248-4555-A8C1-76815B63E025}" type="pres">
      <dgm:prSet presAssocID="{55A04A79-990D-4835-80FA-D8AEAE32B99B}" presName="Name19" presStyleLbl="parChTrans1D4" presStyleIdx="0" presStyleCnt="3"/>
      <dgm:spPr/>
    </dgm:pt>
    <dgm:pt modelId="{0CCF3621-A178-4A91-A3FA-125C924A2F0D}" type="pres">
      <dgm:prSet presAssocID="{993F69C3-7591-4954-8C1A-AD56B147C544}" presName="Name21" presStyleCnt="0"/>
      <dgm:spPr/>
    </dgm:pt>
    <dgm:pt modelId="{F4624EA9-CBF1-4864-A507-02EB71469180}" type="pres">
      <dgm:prSet presAssocID="{993F69C3-7591-4954-8C1A-AD56B147C544}" presName="level2Shape" presStyleLbl="node4" presStyleIdx="0" presStyleCnt="3"/>
      <dgm:spPr/>
    </dgm:pt>
    <dgm:pt modelId="{01652691-4452-44BE-89B6-7210A52BAD4B}" type="pres">
      <dgm:prSet presAssocID="{993F69C3-7591-4954-8C1A-AD56B147C544}" presName="hierChild3" presStyleCnt="0"/>
      <dgm:spPr/>
    </dgm:pt>
    <dgm:pt modelId="{C7C402E5-9F7F-429D-8B68-75422FBE7ADF}" type="pres">
      <dgm:prSet presAssocID="{1BD357A9-1A8A-4694-997E-E89778004418}" presName="Name19" presStyleLbl="parChTrans1D2" presStyleIdx="1" presStyleCnt="3"/>
      <dgm:spPr/>
    </dgm:pt>
    <dgm:pt modelId="{3BAD397B-9E52-47A2-AB8C-87A3D917D4D1}" type="pres">
      <dgm:prSet presAssocID="{C50C38E7-FE12-476F-9BC6-D6F916F6AD00}" presName="Name21" presStyleCnt="0"/>
      <dgm:spPr/>
    </dgm:pt>
    <dgm:pt modelId="{5CA7DF5B-EB94-4A70-B2F7-4725AE241CF5}" type="pres">
      <dgm:prSet presAssocID="{C50C38E7-FE12-476F-9BC6-D6F916F6AD00}" presName="level2Shape" presStyleLbl="node2" presStyleIdx="1" presStyleCnt="3"/>
      <dgm:spPr/>
    </dgm:pt>
    <dgm:pt modelId="{8D315CDA-F10E-4F34-B092-D530C61F1AFD}" type="pres">
      <dgm:prSet presAssocID="{C50C38E7-FE12-476F-9BC6-D6F916F6AD00}" presName="hierChild3" presStyleCnt="0"/>
      <dgm:spPr/>
    </dgm:pt>
    <dgm:pt modelId="{A4D38A53-4DE9-4EC7-8240-060A04D241F0}" type="pres">
      <dgm:prSet presAssocID="{58AB2129-0860-43D6-8545-E17DDFBC185E}" presName="Name19" presStyleLbl="parChTrans1D3" presStyleIdx="1" presStyleCnt="3"/>
      <dgm:spPr/>
    </dgm:pt>
    <dgm:pt modelId="{0F23A9FD-2A08-4DB2-A983-6F2E769E4A77}" type="pres">
      <dgm:prSet presAssocID="{3503255B-B6A0-4BF9-BC7A-EBA4C6B3E6FD}" presName="Name21" presStyleCnt="0"/>
      <dgm:spPr/>
    </dgm:pt>
    <dgm:pt modelId="{C8879E87-B1CB-465D-A712-021D195DB03B}" type="pres">
      <dgm:prSet presAssocID="{3503255B-B6A0-4BF9-BC7A-EBA4C6B3E6FD}" presName="level2Shape" presStyleLbl="node3" presStyleIdx="1" presStyleCnt="3"/>
      <dgm:spPr/>
    </dgm:pt>
    <dgm:pt modelId="{713FE632-6815-4C99-BE52-17481E949F4B}" type="pres">
      <dgm:prSet presAssocID="{3503255B-B6A0-4BF9-BC7A-EBA4C6B3E6FD}" presName="hierChild3" presStyleCnt="0"/>
      <dgm:spPr/>
    </dgm:pt>
    <dgm:pt modelId="{E2AB42E7-182C-4A65-AD48-DA7A97CA5A7B}" type="pres">
      <dgm:prSet presAssocID="{A5B46142-8EC8-4CF2-9F8B-EA5F51617CDD}" presName="Name19" presStyleLbl="parChTrans1D4" presStyleIdx="1" presStyleCnt="3"/>
      <dgm:spPr/>
    </dgm:pt>
    <dgm:pt modelId="{BB7C68F8-EB70-45DE-8230-A274EA6E25EC}" type="pres">
      <dgm:prSet presAssocID="{5B26D53D-CB91-49B0-B54F-6AEBEE774668}" presName="Name21" presStyleCnt="0"/>
      <dgm:spPr/>
    </dgm:pt>
    <dgm:pt modelId="{3CBAF821-A2B7-45F7-82E2-FC4423FA3AB2}" type="pres">
      <dgm:prSet presAssocID="{5B26D53D-CB91-49B0-B54F-6AEBEE774668}" presName="level2Shape" presStyleLbl="node4" presStyleIdx="1" presStyleCnt="3"/>
      <dgm:spPr/>
    </dgm:pt>
    <dgm:pt modelId="{8A9E8C06-B786-449C-BC66-442BFE8D22B5}" type="pres">
      <dgm:prSet presAssocID="{5B26D53D-CB91-49B0-B54F-6AEBEE774668}" presName="hierChild3" presStyleCnt="0"/>
      <dgm:spPr/>
    </dgm:pt>
    <dgm:pt modelId="{FC296DF5-7663-4F37-892A-C2E7278B6560}" type="pres">
      <dgm:prSet presAssocID="{F98CB9CF-57A1-4F98-B42F-F06C453AF853}" presName="Name19" presStyleLbl="parChTrans1D2" presStyleIdx="2" presStyleCnt="3"/>
      <dgm:spPr/>
    </dgm:pt>
    <dgm:pt modelId="{0C6D3E1B-8AE6-41AA-9784-3F0816F7A5CD}" type="pres">
      <dgm:prSet presAssocID="{6FB1EBB4-DAB3-4EFB-AF45-F952BDD2950E}" presName="Name21" presStyleCnt="0"/>
      <dgm:spPr/>
    </dgm:pt>
    <dgm:pt modelId="{83A8E282-8545-47A4-8E54-D4BE0C18730F}" type="pres">
      <dgm:prSet presAssocID="{6FB1EBB4-DAB3-4EFB-AF45-F952BDD2950E}" presName="level2Shape" presStyleLbl="node2" presStyleIdx="2" presStyleCnt="3"/>
      <dgm:spPr/>
    </dgm:pt>
    <dgm:pt modelId="{DD0EF914-8565-4FC6-B4A7-B0501F2279F8}" type="pres">
      <dgm:prSet presAssocID="{6FB1EBB4-DAB3-4EFB-AF45-F952BDD2950E}" presName="hierChild3" presStyleCnt="0"/>
      <dgm:spPr/>
    </dgm:pt>
    <dgm:pt modelId="{FE212CFA-F65C-4522-9CAB-9015A95945EA}" type="pres">
      <dgm:prSet presAssocID="{B1480AC7-E102-4340-9539-B7F087335DB0}" presName="Name19" presStyleLbl="parChTrans1D3" presStyleIdx="2" presStyleCnt="3"/>
      <dgm:spPr/>
    </dgm:pt>
    <dgm:pt modelId="{49BD167B-D32A-44ED-8C2C-4CF4B808100F}" type="pres">
      <dgm:prSet presAssocID="{09FFD6D4-A7DF-46F8-B08B-1F052A7C00CA}" presName="Name21" presStyleCnt="0"/>
      <dgm:spPr/>
    </dgm:pt>
    <dgm:pt modelId="{9B321840-3F3A-431D-B886-B70486DDED2F}" type="pres">
      <dgm:prSet presAssocID="{09FFD6D4-A7DF-46F8-B08B-1F052A7C00CA}" presName="level2Shape" presStyleLbl="node3" presStyleIdx="2" presStyleCnt="3"/>
      <dgm:spPr/>
    </dgm:pt>
    <dgm:pt modelId="{F4A6513E-E7E9-448D-A5E9-E551D44D5644}" type="pres">
      <dgm:prSet presAssocID="{09FFD6D4-A7DF-46F8-B08B-1F052A7C00CA}" presName="hierChild3" presStyleCnt="0"/>
      <dgm:spPr/>
    </dgm:pt>
    <dgm:pt modelId="{A726D861-9398-4A67-BA39-DE4D888DE4C1}" type="pres">
      <dgm:prSet presAssocID="{F8DF04E1-73B4-4EE0-A797-8DAE3F23D0A5}" presName="Name19" presStyleLbl="parChTrans1D4" presStyleIdx="2" presStyleCnt="3"/>
      <dgm:spPr/>
    </dgm:pt>
    <dgm:pt modelId="{06E9388C-83FB-4AA3-A574-D3AC9125AAF1}" type="pres">
      <dgm:prSet presAssocID="{7EF2A286-F7F6-4D91-90CE-98A254619EA4}" presName="Name21" presStyleCnt="0"/>
      <dgm:spPr/>
    </dgm:pt>
    <dgm:pt modelId="{DAFA3CB1-47D6-4BDF-9A6A-8E10C556D65D}" type="pres">
      <dgm:prSet presAssocID="{7EF2A286-F7F6-4D91-90CE-98A254619EA4}" presName="level2Shape" presStyleLbl="node4" presStyleIdx="2" presStyleCnt="3"/>
      <dgm:spPr/>
    </dgm:pt>
    <dgm:pt modelId="{F16E797C-E908-43B6-A920-F7E444CF80C6}" type="pres">
      <dgm:prSet presAssocID="{7EF2A286-F7F6-4D91-90CE-98A254619EA4}" presName="hierChild3" presStyleCnt="0"/>
      <dgm:spPr/>
    </dgm:pt>
    <dgm:pt modelId="{5FDB60F3-715E-4645-B750-B99AE18FDFDF}" type="pres">
      <dgm:prSet presAssocID="{2352F2B1-61EF-4217-A0D8-8FB0C1703617}" presName="bgShapesFlow" presStyleCnt="0"/>
      <dgm:spPr/>
    </dgm:pt>
    <dgm:pt modelId="{C2BA76B6-53B1-4A27-8B1C-B85349F9B443}" type="pres">
      <dgm:prSet presAssocID="{38291616-2ED1-44B3-8B1A-D77178996474}" presName="rectComp" presStyleCnt="0"/>
      <dgm:spPr/>
    </dgm:pt>
    <dgm:pt modelId="{827A4AE3-4472-4DDD-B0AA-84C1330B6504}" type="pres">
      <dgm:prSet presAssocID="{38291616-2ED1-44B3-8B1A-D77178996474}" presName="bgRect" presStyleLbl="bgShp" presStyleIdx="0" presStyleCnt="3"/>
      <dgm:spPr/>
    </dgm:pt>
    <dgm:pt modelId="{E437F006-5C8A-4109-8EF0-CFCB86F75BCF}" type="pres">
      <dgm:prSet presAssocID="{38291616-2ED1-44B3-8B1A-D77178996474}" presName="bgRectTx" presStyleLbl="bgShp" presStyleIdx="0" presStyleCnt="3">
        <dgm:presLayoutVars>
          <dgm:bulletEnabled val="1"/>
        </dgm:presLayoutVars>
      </dgm:prSet>
      <dgm:spPr/>
    </dgm:pt>
    <dgm:pt modelId="{CF465089-CAE0-4196-849F-F86CFEF90266}" type="pres">
      <dgm:prSet presAssocID="{38291616-2ED1-44B3-8B1A-D77178996474}" presName="spComp" presStyleCnt="0"/>
      <dgm:spPr/>
    </dgm:pt>
    <dgm:pt modelId="{0509CDAD-9C70-49E6-81F9-356E74470F6F}" type="pres">
      <dgm:prSet presAssocID="{38291616-2ED1-44B3-8B1A-D77178996474}" presName="vSp" presStyleCnt="0"/>
      <dgm:spPr/>
    </dgm:pt>
    <dgm:pt modelId="{3CE5528F-B690-4110-8B27-0CE98D0F220C}" type="pres">
      <dgm:prSet presAssocID="{1E6F8863-12DF-4DA1-B098-C009A8078476}" presName="rectComp" presStyleCnt="0"/>
      <dgm:spPr/>
    </dgm:pt>
    <dgm:pt modelId="{37F02472-EA16-4A34-BA04-9E1B793E488A}" type="pres">
      <dgm:prSet presAssocID="{1E6F8863-12DF-4DA1-B098-C009A8078476}" presName="bgRect" presStyleLbl="bgShp" presStyleIdx="1" presStyleCnt="3"/>
      <dgm:spPr/>
    </dgm:pt>
    <dgm:pt modelId="{8786CC0E-7845-47C5-94C5-3F9A95712C1D}" type="pres">
      <dgm:prSet presAssocID="{1E6F8863-12DF-4DA1-B098-C009A8078476}" presName="bgRectTx" presStyleLbl="bgShp" presStyleIdx="1" presStyleCnt="3">
        <dgm:presLayoutVars>
          <dgm:bulletEnabled val="1"/>
        </dgm:presLayoutVars>
      </dgm:prSet>
      <dgm:spPr/>
    </dgm:pt>
    <dgm:pt modelId="{3DEFB0C8-CBAA-462F-B189-0E3E3FA1C60C}" type="pres">
      <dgm:prSet presAssocID="{1E6F8863-12DF-4DA1-B098-C009A8078476}" presName="spComp" presStyleCnt="0"/>
      <dgm:spPr/>
    </dgm:pt>
    <dgm:pt modelId="{CF6D404D-5762-4BAD-8EB9-09660B78CFF9}" type="pres">
      <dgm:prSet presAssocID="{1E6F8863-12DF-4DA1-B098-C009A8078476}" presName="vSp" presStyleCnt="0"/>
      <dgm:spPr/>
    </dgm:pt>
    <dgm:pt modelId="{B61702EC-EE2A-4F66-B04D-B8A2B6572C86}" type="pres">
      <dgm:prSet presAssocID="{4B6B6177-5AB8-4DB7-A8F8-B7FE12F81F3B}" presName="rectComp" presStyleCnt="0"/>
      <dgm:spPr/>
    </dgm:pt>
    <dgm:pt modelId="{FAA22B00-BD1A-4E6A-91F7-6F99F9DFF0BC}" type="pres">
      <dgm:prSet presAssocID="{4B6B6177-5AB8-4DB7-A8F8-B7FE12F81F3B}" presName="bgRect" presStyleLbl="bgShp" presStyleIdx="2" presStyleCnt="3"/>
      <dgm:spPr/>
    </dgm:pt>
    <dgm:pt modelId="{EF50F52F-4415-4EA9-84AD-4DBB47E2EAD6}" type="pres">
      <dgm:prSet presAssocID="{4B6B6177-5AB8-4DB7-A8F8-B7FE12F81F3B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87EB2A0E-8A6C-4C11-8ABB-F048E4B2EF35}" type="presOf" srcId="{4B6B6177-5AB8-4DB7-A8F8-B7FE12F81F3B}" destId="{EF50F52F-4415-4EA9-84AD-4DBB47E2EAD6}" srcOrd="1" destOrd="0" presId="urn:microsoft.com/office/officeart/2005/8/layout/hierarchy6"/>
    <dgm:cxn modelId="{324BEB1A-5370-4BA1-A612-51C38B16E16B}" srcId="{87486762-8B7E-48F2-92FC-ED38A37CBC32}" destId="{993F69C3-7591-4954-8C1A-AD56B147C544}" srcOrd="0" destOrd="0" parTransId="{55A04A79-990D-4835-80FA-D8AEAE32B99B}" sibTransId="{FC65AFBB-366C-45F6-B71C-590E68DA1C44}"/>
    <dgm:cxn modelId="{7A07DB2B-6D2F-4644-B57E-1E09F451F30A}" srcId="{6D11D495-0BDE-41EF-A4AE-7EE4010FC5B7}" destId="{C50C38E7-FE12-476F-9BC6-D6F916F6AD00}" srcOrd="1" destOrd="0" parTransId="{1BD357A9-1A8A-4694-997E-E89778004418}" sibTransId="{27E5EDB2-DC59-4B8E-B080-E92A82445000}"/>
    <dgm:cxn modelId="{D1D48D2D-ADEA-4ED9-A476-7CB0DABCC52F}" type="presOf" srcId="{7EF2A286-F7F6-4D91-90CE-98A254619EA4}" destId="{DAFA3CB1-47D6-4BDF-9A6A-8E10C556D65D}" srcOrd="0" destOrd="0" presId="urn:microsoft.com/office/officeart/2005/8/layout/hierarchy6"/>
    <dgm:cxn modelId="{67F4BE33-1B08-4B13-B40E-A3B40558EAA6}" srcId="{2352F2B1-61EF-4217-A0D8-8FB0C1703617}" destId="{38291616-2ED1-44B3-8B1A-D77178996474}" srcOrd="1" destOrd="0" parTransId="{7ADA5AC0-889E-434C-8B96-16812A554D7C}" sibTransId="{692CEE64-0E1F-4115-9BA7-568DBC1209D7}"/>
    <dgm:cxn modelId="{7BDC6635-340F-406A-93BC-454C0B09CD52}" type="presOf" srcId="{1BD357A9-1A8A-4694-997E-E89778004418}" destId="{C7C402E5-9F7F-429D-8B68-75422FBE7ADF}" srcOrd="0" destOrd="0" presId="urn:microsoft.com/office/officeart/2005/8/layout/hierarchy6"/>
    <dgm:cxn modelId="{56F19438-9A3A-40CA-8D32-5095C9D8778C}" srcId="{6D11D495-0BDE-41EF-A4AE-7EE4010FC5B7}" destId="{7C574C40-0C58-431E-A123-8111542F3A73}" srcOrd="0" destOrd="0" parTransId="{D1C67BD1-321F-424B-95AA-3EA16E1EA0B5}" sibTransId="{6A5D00B8-6882-4ADA-97FE-0086DB9CA5BF}"/>
    <dgm:cxn modelId="{19C9595C-4734-43E5-9954-5E9BD019EA63}" type="presOf" srcId="{5B26D53D-CB91-49B0-B54F-6AEBEE774668}" destId="{3CBAF821-A2B7-45F7-82E2-FC4423FA3AB2}" srcOrd="0" destOrd="0" presId="urn:microsoft.com/office/officeart/2005/8/layout/hierarchy6"/>
    <dgm:cxn modelId="{926C4B43-BB93-4DF7-9C80-6D0E577DB700}" type="presOf" srcId="{58AB2129-0860-43D6-8545-E17DDFBC185E}" destId="{A4D38A53-4DE9-4EC7-8240-060A04D241F0}" srcOrd="0" destOrd="0" presId="urn:microsoft.com/office/officeart/2005/8/layout/hierarchy6"/>
    <dgm:cxn modelId="{D1242567-CAE7-4F10-8A1A-BA111833D9E2}" type="presOf" srcId="{F98CB9CF-57A1-4F98-B42F-F06C453AF853}" destId="{FC296DF5-7663-4F37-892A-C2E7278B6560}" srcOrd="0" destOrd="0" presId="urn:microsoft.com/office/officeart/2005/8/layout/hierarchy6"/>
    <dgm:cxn modelId="{4FDBDF47-FDA6-4AD5-B356-765F43F5AD3C}" type="presOf" srcId="{38291616-2ED1-44B3-8B1A-D77178996474}" destId="{827A4AE3-4472-4DDD-B0AA-84C1330B6504}" srcOrd="0" destOrd="0" presId="urn:microsoft.com/office/officeart/2005/8/layout/hierarchy6"/>
    <dgm:cxn modelId="{F122C248-9F99-4984-B10C-961681F82671}" type="presOf" srcId="{1E6F8863-12DF-4DA1-B098-C009A8078476}" destId="{37F02472-EA16-4A34-BA04-9E1B793E488A}" srcOrd="0" destOrd="0" presId="urn:microsoft.com/office/officeart/2005/8/layout/hierarchy6"/>
    <dgm:cxn modelId="{4992856E-D67F-440B-B25B-8E8C6DFE6854}" type="presOf" srcId="{993F69C3-7591-4954-8C1A-AD56B147C544}" destId="{F4624EA9-CBF1-4864-A507-02EB71469180}" srcOrd="0" destOrd="0" presId="urn:microsoft.com/office/officeart/2005/8/layout/hierarchy6"/>
    <dgm:cxn modelId="{86DD9D4F-F5B6-429F-B832-70D90694D7C7}" type="presOf" srcId="{D1C67BD1-321F-424B-95AA-3EA16E1EA0B5}" destId="{8A380D00-A815-4A31-B1D1-624109F03F92}" srcOrd="0" destOrd="0" presId="urn:microsoft.com/office/officeart/2005/8/layout/hierarchy6"/>
    <dgm:cxn modelId="{2F67AC4F-D740-493F-BE9E-C78F9B9542F5}" type="presOf" srcId="{55A04A79-990D-4835-80FA-D8AEAE32B99B}" destId="{B77E5E4D-E248-4555-A8C1-76815B63E025}" srcOrd="0" destOrd="0" presId="urn:microsoft.com/office/officeart/2005/8/layout/hierarchy6"/>
    <dgm:cxn modelId="{6699CA4F-4E42-4F8E-BB91-C51065D7B580}" type="presOf" srcId="{6FB1EBB4-DAB3-4EFB-AF45-F952BDD2950E}" destId="{83A8E282-8545-47A4-8E54-D4BE0C18730F}" srcOrd="0" destOrd="0" presId="urn:microsoft.com/office/officeart/2005/8/layout/hierarchy6"/>
    <dgm:cxn modelId="{0B06AF72-C219-47D5-B92F-782ADA3ED423}" type="presOf" srcId="{A5B46142-8EC8-4CF2-9F8B-EA5F51617CDD}" destId="{E2AB42E7-182C-4A65-AD48-DA7A97CA5A7B}" srcOrd="0" destOrd="0" presId="urn:microsoft.com/office/officeart/2005/8/layout/hierarchy6"/>
    <dgm:cxn modelId="{661BBA85-6786-47CC-AD1F-82DA3A408641}" type="presOf" srcId="{09FFD6D4-A7DF-46F8-B08B-1F052A7C00CA}" destId="{9B321840-3F3A-431D-B886-B70486DDED2F}" srcOrd="0" destOrd="0" presId="urn:microsoft.com/office/officeart/2005/8/layout/hierarchy6"/>
    <dgm:cxn modelId="{816B5387-5F3D-44A1-862B-19B837FDB082}" type="presOf" srcId="{3503255B-B6A0-4BF9-BC7A-EBA4C6B3E6FD}" destId="{C8879E87-B1CB-465D-A712-021D195DB03B}" srcOrd="0" destOrd="0" presId="urn:microsoft.com/office/officeart/2005/8/layout/hierarchy6"/>
    <dgm:cxn modelId="{A8683188-CF3C-4C77-85B5-86008186BFF3}" type="presOf" srcId="{4B6B6177-5AB8-4DB7-A8F8-B7FE12F81F3B}" destId="{FAA22B00-BD1A-4E6A-91F7-6F99F9DFF0BC}" srcOrd="0" destOrd="0" presId="urn:microsoft.com/office/officeart/2005/8/layout/hierarchy6"/>
    <dgm:cxn modelId="{E19A8694-0673-4F40-A4B3-14CFC8A8C620}" srcId="{6FB1EBB4-DAB3-4EFB-AF45-F952BDD2950E}" destId="{09FFD6D4-A7DF-46F8-B08B-1F052A7C00CA}" srcOrd="0" destOrd="0" parTransId="{B1480AC7-E102-4340-9539-B7F087335DB0}" sibTransId="{619CF3FC-0BCB-4A04-9328-2347BF2F7C2E}"/>
    <dgm:cxn modelId="{C276689B-FE86-4313-8C72-022D8EDCE614}" srcId="{2352F2B1-61EF-4217-A0D8-8FB0C1703617}" destId="{1E6F8863-12DF-4DA1-B098-C009A8078476}" srcOrd="2" destOrd="0" parTransId="{360F14EB-7A92-4833-826D-4C2B2865D21C}" sibTransId="{8A770801-4513-4F29-8767-1BBE1B739460}"/>
    <dgm:cxn modelId="{B6EB6F9B-F46A-4D6D-934D-0E436500D5C7}" type="presOf" srcId="{38291616-2ED1-44B3-8B1A-D77178996474}" destId="{E437F006-5C8A-4109-8EF0-CFCB86F75BCF}" srcOrd="1" destOrd="0" presId="urn:microsoft.com/office/officeart/2005/8/layout/hierarchy6"/>
    <dgm:cxn modelId="{42B6169E-03A1-4A0B-9F7F-0F501EA1FDB9}" srcId="{3503255B-B6A0-4BF9-BC7A-EBA4C6B3E6FD}" destId="{5B26D53D-CB91-49B0-B54F-6AEBEE774668}" srcOrd="0" destOrd="0" parTransId="{A5B46142-8EC8-4CF2-9F8B-EA5F51617CDD}" sibTransId="{ED7DF7B6-09D2-4A1B-96F7-408CBA0E5A27}"/>
    <dgm:cxn modelId="{A36CCCA5-3892-45AE-8204-D4DBB73A619D}" type="presOf" srcId="{2352F2B1-61EF-4217-A0D8-8FB0C1703617}" destId="{7E77FC0F-F9B0-4D3B-82F6-FB49D28BEA02}" srcOrd="0" destOrd="0" presId="urn:microsoft.com/office/officeart/2005/8/layout/hierarchy6"/>
    <dgm:cxn modelId="{5CF145AB-99F2-4995-AE84-B9AB5FEDE00D}" type="presOf" srcId="{7C574C40-0C58-431E-A123-8111542F3A73}" destId="{3B6866AE-DF3C-4564-99CF-C0D3F278F183}" srcOrd="0" destOrd="0" presId="urn:microsoft.com/office/officeart/2005/8/layout/hierarchy6"/>
    <dgm:cxn modelId="{68FFEFAD-671C-4961-9DFF-CCCAE483ED35}" type="presOf" srcId="{87486762-8B7E-48F2-92FC-ED38A37CBC32}" destId="{59660F25-CACF-456D-A63B-8F0AF2C86F63}" srcOrd="0" destOrd="0" presId="urn:microsoft.com/office/officeart/2005/8/layout/hierarchy6"/>
    <dgm:cxn modelId="{D57232B2-04CC-4373-BA9B-6164233090B2}" type="presOf" srcId="{C50C38E7-FE12-476F-9BC6-D6F916F6AD00}" destId="{5CA7DF5B-EB94-4A70-B2F7-4725AE241CF5}" srcOrd="0" destOrd="0" presId="urn:microsoft.com/office/officeart/2005/8/layout/hierarchy6"/>
    <dgm:cxn modelId="{1A0A8CB2-CFCE-437A-8319-6EFAB8DDECCC}" srcId="{2352F2B1-61EF-4217-A0D8-8FB0C1703617}" destId="{6D11D495-0BDE-41EF-A4AE-7EE4010FC5B7}" srcOrd="0" destOrd="0" parTransId="{79D9ACAA-EE66-4CF5-9EB7-B1D245478B10}" sibTransId="{B65FE9B5-C58C-425A-8DEA-563B95CFF980}"/>
    <dgm:cxn modelId="{D114ABC6-58C5-4F85-9CD6-9E8DBE6020A6}" srcId="{C50C38E7-FE12-476F-9BC6-D6F916F6AD00}" destId="{3503255B-B6A0-4BF9-BC7A-EBA4C6B3E6FD}" srcOrd="0" destOrd="0" parTransId="{58AB2129-0860-43D6-8545-E17DDFBC185E}" sibTransId="{D3BC3364-443A-4F6D-AA41-F07A0CE60A2D}"/>
    <dgm:cxn modelId="{74B385D2-EE2D-47FE-B3AB-3D413F94D3F3}" type="presOf" srcId="{F8DF04E1-73B4-4EE0-A797-8DAE3F23D0A5}" destId="{A726D861-9398-4A67-BA39-DE4D888DE4C1}" srcOrd="0" destOrd="0" presId="urn:microsoft.com/office/officeart/2005/8/layout/hierarchy6"/>
    <dgm:cxn modelId="{122641D5-658D-4595-A269-2AAEFBF3D1EA}" srcId="{7C574C40-0C58-431E-A123-8111542F3A73}" destId="{87486762-8B7E-48F2-92FC-ED38A37CBC32}" srcOrd="0" destOrd="0" parTransId="{115A7C77-0F45-4509-B27E-AC393D325169}" sibTransId="{5F31B247-07B4-48AA-9AB4-844EECF9815B}"/>
    <dgm:cxn modelId="{817C3DDA-3BA8-4F23-914A-6028495FCCCB}" type="presOf" srcId="{B1480AC7-E102-4340-9539-B7F087335DB0}" destId="{FE212CFA-F65C-4522-9CAB-9015A95945EA}" srcOrd="0" destOrd="0" presId="urn:microsoft.com/office/officeart/2005/8/layout/hierarchy6"/>
    <dgm:cxn modelId="{5F44D4DD-CDC6-4615-9388-0C6322C49CBA}" type="presOf" srcId="{1E6F8863-12DF-4DA1-B098-C009A8078476}" destId="{8786CC0E-7845-47C5-94C5-3F9A95712C1D}" srcOrd="1" destOrd="0" presId="urn:microsoft.com/office/officeart/2005/8/layout/hierarchy6"/>
    <dgm:cxn modelId="{E59E84E3-89A5-4ADA-BBDF-F99F051C5A9C}" srcId="{6D11D495-0BDE-41EF-A4AE-7EE4010FC5B7}" destId="{6FB1EBB4-DAB3-4EFB-AF45-F952BDD2950E}" srcOrd="2" destOrd="0" parTransId="{F98CB9CF-57A1-4F98-B42F-F06C453AF853}" sibTransId="{44BCFD8D-4550-4ACE-9929-6BBD6BFC1957}"/>
    <dgm:cxn modelId="{5207FFED-5EB3-4DF1-8222-ED352166A20B}" type="presOf" srcId="{115A7C77-0F45-4509-B27E-AC393D325169}" destId="{E49E775E-952B-4192-ACAE-AE875CD763C4}" srcOrd="0" destOrd="0" presId="urn:microsoft.com/office/officeart/2005/8/layout/hierarchy6"/>
    <dgm:cxn modelId="{CE5559F5-7194-4973-994A-4F7DC4E0BD73}" type="presOf" srcId="{6D11D495-0BDE-41EF-A4AE-7EE4010FC5B7}" destId="{B4622C10-E3B6-44D0-BB4B-7B25F921B0B2}" srcOrd="0" destOrd="0" presId="urn:microsoft.com/office/officeart/2005/8/layout/hierarchy6"/>
    <dgm:cxn modelId="{F9D4A4F9-2B17-4279-A509-D80146F64EC4}" srcId="{09FFD6D4-A7DF-46F8-B08B-1F052A7C00CA}" destId="{7EF2A286-F7F6-4D91-90CE-98A254619EA4}" srcOrd="0" destOrd="0" parTransId="{F8DF04E1-73B4-4EE0-A797-8DAE3F23D0A5}" sibTransId="{D4832818-4309-4649-B07A-9DF61B1A2E67}"/>
    <dgm:cxn modelId="{A6200BFA-2612-40BD-91D8-4B80078D64A4}" srcId="{2352F2B1-61EF-4217-A0D8-8FB0C1703617}" destId="{4B6B6177-5AB8-4DB7-A8F8-B7FE12F81F3B}" srcOrd="3" destOrd="0" parTransId="{35AADF2B-0258-4A2C-A88F-EF140BA5B801}" sibTransId="{E9158CA2-8C49-44ED-90BF-367245135EE9}"/>
    <dgm:cxn modelId="{2DF9376B-E666-4783-AD5A-5B5FF79118E6}" type="presParOf" srcId="{7E77FC0F-F9B0-4D3B-82F6-FB49D28BEA02}" destId="{9FC76456-4E0F-40CE-8645-F45104E70044}" srcOrd="0" destOrd="0" presId="urn:microsoft.com/office/officeart/2005/8/layout/hierarchy6"/>
    <dgm:cxn modelId="{9B35F2B8-F15B-4ED1-A82A-B1FFBCBA57F7}" type="presParOf" srcId="{9FC76456-4E0F-40CE-8645-F45104E70044}" destId="{D7F5FEAA-8E4B-4A30-A85B-06D25A085691}" srcOrd="0" destOrd="0" presId="urn:microsoft.com/office/officeart/2005/8/layout/hierarchy6"/>
    <dgm:cxn modelId="{5979B6F4-811C-4D86-AABB-8C4FCE81F046}" type="presParOf" srcId="{9FC76456-4E0F-40CE-8645-F45104E70044}" destId="{B873A7E8-E670-4482-BB51-128DE46057AF}" srcOrd="1" destOrd="0" presId="urn:microsoft.com/office/officeart/2005/8/layout/hierarchy6"/>
    <dgm:cxn modelId="{48D8613F-7FCD-49B9-837E-E1459BD752D0}" type="presParOf" srcId="{B873A7E8-E670-4482-BB51-128DE46057AF}" destId="{FED28DA0-3C06-43B5-AFFE-20BC86AA6C56}" srcOrd="0" destOrd="0" presId="urn:microsoft.com/office/officeart/2005/8/layout/hierarchy6"/>
    <dgm:cxn modelId="{DBDEDBCC-F3CA-4DBE-8E18-1CF129AC954A}" type="presParOf" srcId="{FED28DA0-3C06-43B5-AFFE-20BC86AA6C56}" destId="{B4622C10-E3B6-44D0-BB4B-7B25F921B0B2}" srcOrd="0" destOrd="0" presId="urn:microsoft.com/office/officeart/2005/8/layout/hierarchy6"/>
    <dgm:cxn modelId="{57F70D9F-EC7B-49E6-A0C2-89FE09D3DD8F}" type="presParOf" srcId="{FED28DA0-3C06-43B5-AFFE-20BC86AA6C56}" destId="{F7E9F89A-DA26-4525-A198-DD5873E34710}" srcOrd="1" destOrd="0" presId="urn:microsoft.com/office/officeart/2005/8/layout/hierarchy6"/>
    <dgm:cxn modelId="{F83CDEAF-1480-421A-9086-79E4970FBB95}" type="presParOf" srcId="{F7E9F89A-DA26-4525-A198-DD5873E34710}" destId="{8A380D00-A815-4A31-B1D1-624109F03F92}" srcOrd="0" destOrd="0" presId="urn:microsoft.com/office/officeart/2005/8/layout/hierarchy6"/>
    <dgm:cxn modelId="{B1185D2F-D7CD-44A9-950F-C4680BC0B06C}" type="presParOf" srcId="{F7E9F89A-DA26-4525-A198-DD5873E34710}" destId="{57FCA985-913C-42EF-ADF0-251B273E598A}" srcOrd="1" destOrd="0" presId="urn:microsoft.com/office/officeart/2005/8/layout/hierarchy6"/>
    <dgm:cxn modelId="{AB2A2FC1-FFB3-4039-8628-C023D4B10CD7}" type="presParOf" srcId="{57FCA985-913C-42EF-ADF0-251B273E598A}" destId="{3B6866AE-DF3C-4564-99CF-C0D3F278F183}" srcOrd="0" destOrd="0" presId="urn:microsoft.com/office/officeart/2005/8/layout/hierarchy6"/>
    <dgm:cxn modelId="{29ACDCC4-54FA-45D6-9480-2BB53398832F}" type="presParOf" srcId="{57FCA985-913C-42EF-ADF0-251B273E598A}" destId="{AEDCACD4-8BEA-4B3A-B397-803C6BE62583}" srcOrd="1" destOrd="0" presId="urn:microsoft.com/office/officeart/2005/8/layout/hierarchy6"/>
    <dgm:cxn modelId="{17600A86-C058-46E6-ADAD-9C646D9B825D}" type="presParOf" srcId="{AEDCACD4-8BEA-4B3A-B397-803C6BE62583}" destId="{E49E775E-952B-4192-ACAE-AE875CD763C4}" srcOrd="0" destOrd="0" presId="urn:microsoft.com/office/officeart/2005/8/layout/hierarchy6"/>
    <dgm:cxn modelId="{88DD38AE-2044-4260-8E63-0C2E25F196EB}" type="presParOf" srcId="{AEDCACD4-8BEA-4B3A-B397-803C6BE62583}" destId="{8260E639-32D5-4A1A-9694-9B92D9E5C3BC}" srcOrd="1" destOrd="0" presId="urn:microsoft.com/office/officeart/2005/8/layout/hierarchy6"/>
    <dgm:cxn modelId="{1A6BA000-DFE1-4135-ACD6-DB9521FD9DF9}" type="presParOf" srcId="{8260E639-32D5-4A1A-9694-9B92D9E5C3BC}" destId="{59660F25-CACF-456D-A63B-8F0AF2C86F63}" srcOrd="0" destOrd="0" presId="urn:microsoft.com/office/officeart/2005/8/layout/hierarchy6"/>
    <dgm:cxn modelId="{0ADED21F-6809-4F66-B336-16E860D9B277}" type="presParOf" srcId="{8260E639-32D5-4A1A-9694-9B92D9E5C3BC}" destId="{3519551E-E0C5-497D-838E-D25CC0BBA60B}" srcOrd="1" destOrd="0" presId="urn:microsoft.com/office/officeart/2005/8/layout/hierarchy6"/>
    <dgm:cxn modelId="{91639A6C-A6D8-436D-8467-D92977005F3A}" type="presParOf" srcId="{3519551E-E0C5-497D-838E-D25CC0BBA60B}" destId="{B77E5E4D-E248-4555-A8C1-76815B63E025}" srcOrd="0" destOrd="0" presId="urn:microsoft.com/office/officeart/2005/8/layout/hierarchy6"/>
    <dgm:cxn modelId="{216D9F78-D092-4692-A91C-03D7CA99559D}" type="presParOf" srcId="{3519551E-E0C5-497D-838E-D25CC0BBA60B}" destId="{0CCF3621-A178-4A91-A3FA-125C924A2F0D}" srcOrd="1" destOrd="0" presId="urn:microsoft.com/office/officeart/2005/8/layout/hierarchy6"/>
    <dgm:cxn modelId="{4B97A0E8-7007-4440-AA52-1F12283D964D}" type="presParOf" srcId="{0CCF3621-A178-4A91-A3FA-125C924A2F0D}" destId="{F4624EA9-CBF1-4864-A507-02EB71469180}" srcOrd="0" destOrd="0" presId="urn:microsoft.com/office/officeart/2005/8/layout/hierarchy6"/>
    <dgm:cxn modelId="{B5321F15-C78F-447D-B02A-3CAC0F45F69C}" type="presParOf" srcId="{0CCF3621-A178-4A91-A3FA-125C924A2F0D}" destId="{01652691-4452-44BE-89B6-7210A52BAD4B}" srcOrd="1" destOrd="0" presId="urn:microsoft.com/office/officeart/2005/8/layout/hierarchy6"/>
    <dgm:cxn modelId="{324E8044-25F7-486C-AF0E-328BEEEBD143}" type="presParOf" srcId="{F7E9F89A-DA26-4525-A198-DD5873E34710}" destId="{C7C402E5-9F7F-429D-8B68-75422FBE7ADF}" srcOrd="2" destOrd="0" presId="urn:microsoft.com/office/officeart/2005/8/layout/hierarchy6"/>
    <dgm:cxn modelId="{5350F55D-91A7-42D6-90FC-BBA44A7B1CA0}" type="presParOf" srcId="{F7E9F89A-DA26-4525-A198-DD5873E34710}" destId="{3BAD397B-9E52-47A2-AB8C-87A3D917D4D1}" srcOrd="3" destOrd="0" presId="urn:microsoft.com/office/officeart/2005/8/layout/hierarchy6"/>
    <dgm:cxn modelId="{9441866A-18F3-4EAD-84F9-4DEA1EA1440F}" type="presParOf" srcId="{3BAD397B-9E52-47A2-AB8C-87A3D917D4D1}" destId="{5CA7DF5B-EB94-4A70-B2F7-4725AE241CF5}" srcOrd="0" destOrd="0" presId="urn:microsoft.com/office/officeart/2005/8/layout/hierarchy6"/>
    <dgm:cxn modelId="{2104D4D4-A3C5-49E0-8918-C4E250F49584}" type="presParOf" srcId="{3BAD397B-9E52-47A2-AB8C-87A3D917D4D1}" destId="{8D315CDA-F10E-4F34-B092-D530C61F1AFD}" srcOrd="1" destOrd="0" presId="urn:microsoft.com/office/officeart/2005/8/layout/hierarchy6"/>
    <dgm:cxn modelId="{1E221C82-C5A2-4979-B415-BD30E95E94FE}" type="presParOf" srcId="{8D315CDA-F10E-4F34-B092-D530C61F1AFD}" destId="{A4D38A53-4DE9-4EC7-8240-060A04D241F0}" srcOrd="0" destOrd="0" presId="urn:microsoft.com/office/officeart/2005/8/layout/hierarchy6"/>
    <dgm:cxn modelId="{606F8AB0-29C8-4648-B448-8FA4AC26A332}" type="presParOf" srcId="{8D315CDA-F10E-4F34-B092-D530C61F1AFD}" destId="{0F23A9FD-2A08-4DB2-A983-6F2E769E4A77}" srcOrd="1" destOrd="0" presId="urn:microsoft.com/office/officeart/2005/8/layout/hierarchy6"/>
    <dgm:cxn modelId="{CB656245-D3E0-41C9-8022-E050C1B286A2}" type="presParOf" srcId="{0F23A9FD-2A08-4DB2-A983-6F2E769E4A77}" destId="{C8879E87-B1CB-465D-A712-021D195DB03B}" srcOrd="0" destOrd="0" presId="urn:microsoft.com/office/officeart/2005/8/layout/hierarchy6"/>
    <dgm:cxn modelId="{F8868DBF-6F11-4A11-B6DC-8F674A783DEF}" type="presParOf" srcId="{0F23A9FD-2A08-4DB2-A983-6F2E769E4A77}" destId="{713FE632-6815-4C99-BE52-17481E949F4B}" srcOrd="1" destOrd="0" presId="urn:microsoft.com/office/officeart/2005/8/layout/hierarchy6"/>
    <dgm:cxn modelId="{A43FCF02-3A2E-42F3-A5D3-051C76E1C4A0}" type="presParOf" srcId="{713FE632-6815-4C99-BE52-17481E949F4B}" destId="{E2AB42E7-182C-4A65-AD48-DA7A97CA5A7B}" srcOrd="0" destOrd="0" presId="urn:microsoft.com/office/officeart/2005/8/layout/hierarchy6"/>
    <dgm:cxn modelId="{4232167F-5A85-44A7-8490-F92D438C3095}" type="presParOf" srcId="{713FE632-6815-4C99-BE52-17481E949F4B}" destId="{BB7C68F8-EB70-45DE-8230-A274EA6E25EC}" srcOrd="1" destOrd="0" presId="urn:microsoft.com/office/officeart/2005/8/layout/hierarchy6"/>
    <dgm:cxn modelId="{5338AA46-A3D8-4AF8-A94B-5D1D9AC65FD8}" type="presParOf" srcId="{BB7C68F8-EB70-45DE-8230-A274EA6E25EC}" destId="{3CBAF821-A2B7-45F7-82E2-FC4423FA3AB2}" srcOrd="0" destOrd="0" presId="urn:microsoft.com/office/officeart/2005/8/layout/hierarchy6"/>
    <dgm:cxn modelId="{688F22D1-A552-4E02-9460-BDA7871ED632}" type="presParOf" srcId="{BB7C68F8-EB70-45DE-8230-A274EA6E25EC}" destId="{8A9E8C06-B786-449C-BC66-442BFE8D22B5}" srcOrd="1" destOrd="0" presId="urn:microsoft.com/office/officeart/2005/8/layout/hierarchy6"/>
    <dgm:cxn modelId="{FE2E91CA-BA40-40CD-8760-66FD6928F366}" type="presParOf" srcId="{F7E9F89A-DA26-4525-A198-DD5873E34710}" destId="{FC296DF5-7663-4F37-892A-C2E7278B6560}" srcOrd="4" destOrd="0" presId="urn:microsoft.com/office/officeart/2005/8/layout/hierarchy6"/>
    <dgm:cxn modelId="{4CA972D2-0061-448B-8775-C66F45BBA794}" type="presParOf" srcId="{F7E9F89A-DA26-4525-A198-DD5873E34710}" destId="{0C6D3E1B-8AE6-41AA-9784-3F0816F7A5CD}" srcOrd="5" destOrd="0" presId="urn:microsoft.com/office/officeart/2005/8/layout/hierarchy6"/>
    <dgm:cxn modelId="{A24B152E-6EB1-47E8-BC9E-FF677B90C63A}" type="presParOf" srcId="{0C6D3E1B-8AE6-41AA-9784-3F0816F7A5CD}" destId="{83A8E282-8545-47A4-8E54-D4BE0C18730F}" srcOrd="0" destOrd="0" presId="urn:microsoft.com/office/officeart/2005/8/layout/hierarchy6"/>
    <dgm:cxn modelId="{92A9D5D2-311D-4D83-B8D6-0B9F3C6D7167}" type="presParOf" srcId="{0C6D3E1B-8AE6-41AA-9784-3F0816F7A5CD}" destId="{DD0EF914-8565-4FC6-B4A7-B0501F2279F8}" srcOrd="1" destOrd="0" presId="urn:microsoft.com/office/officeart/2005/8/layout/hierarchy6"/>
    <dgm:cxn modelId="{58D78F7A-E394-46D8-BB1E-C432748EFBF8}" type="presParOf" srcId="{DD0EF914-8565-4FC6-B4A7-B0501F2279F8}" destId="{FE212CFA-F65C-4522-9CAB-9015A95945EA}" srcOrd="0" destOrd="0" presId="urn:microsoft.com/office/officeart/2005/8/layout/hierarchy6"/>
    <dgm:cxn modelId="{E5894187-8230-4C07-BBA1-113EE4CA1E64}" type="presParOf" srcId="{DD0EF914-8565-4FC6-B4A7-B0501F2279F8}" destId="{49BD167B-D32A-44ED-8C2C-4CF4B808100F}" srcOrd="1" destOrd="0" presId="urn:microsoft.com/office/officeart/2005/8/layout/hierarchy6"/>
    <dgm:cxn modelId="{1962232C-8979-400A-AD09-17E059987EB3}" type="presParOf" srcId="{49BD167B-D32A-44ED-8C2C-4CF4B808100F}" destId="{9B321840-3F3A-431D-B886-B70486DDED2F}" srcOrd="0" destOrd="0" presId="urn:microsoft.com/office/officeart/2005/8/layout/hierarchy6"/>
    <dgm:cxn modelId="{7C67F57E-1F19-43EF-A38D-FABE213350F7}" type="presParOf" srcId="{49BD167B-D32A-44ED-8C2C-4CF4B808100F}" destId="{F4A6513E-E7E9-448D-A5E9-E551D44D5644}" srcOrd="1" destOrd="0" presId="urn:microsoft.com/office/officeart/2005/8/layout/hierarchy6"/>
    <dgm:cxn modelId="{6D1E2BDB-6AF2-4B33-AF67-1FE7416FCEE8}" type="presParOf" srcId="{F4A6513E-E7E9-448D-A5E9-E551D44D5644}" destId="{A726D861-9398-4A67-BA39-DE4D888DE4C1}" srcOrd="0" destOrd="0" presId="urn:microsoft.com/office/officeart/2005/8/layout/hierarchy6"/>
    <dgm:cxn modelId="{ED15906E-3AD3-46AD-B18A-80E670824B5D}" type="presParOf" srcId="{F4A6513E-E7E9-448D-A5E9-E551D44D5644}" destId="{06E9388C-83FB-4AA3-A574-D3AC9125AAF1}" srcOrd="1" destOrd="0" presId="urn:microsoft.com/office/officeart/2005/8/layout/hierarchy6"/>
    <dgm:cxn modelId="{34A4608C-06B0-4191-ACF9-9065DA8E99F0}" type="presParOf" srcId="{06E9388C-83FB-4AA3-A574-D3AC9125AAF1}" destId="{DAFA3CB1-47D6-4BDF-9A6A-8E10C556D65D}" srcOrd="0" destOrd="0" presId="urn:microsoft.com/office/officeart/2005/8/layout/hierarchy6"/>
    <dgm:cxn modelId="{61003A33-2832-413A-9BE1-535EE06CC625}" type="presParOf" srcId="{06E9388C-83FB-4AA3-A574-D3AC9125AAF1}" destId="{F16E797C-E908-43B6-A920-F7E444CF80C6}" srcOrd="1" destOrd="0" presId="urn:microsoft.com/office/officeart/2005/8/layout/hierarchy6"/>
    <dgm:cxn modelId="{7BA4053E-E508-45FB-92AB-1FC4D4473CE2}" type="presParOf" srcId="{7E77FC0F-F9B0-4D3B-82F6-FB49D28BEA02}" destId="{5FDB60F3-715E-4645-B750-B99AE18FDFDF}" srcOrd="1" destOrd="0" presId="urn:microsoft.com/office/officeart/2005/8/layout/hierarchy6"/>
    <dgm:cxn modelId="{893FC844-A546-4C72-A1FB-3B0270C70EBB}" type="presParOf" srcId="{5FDB60F3-715E-4645-B750-B99AE18FDFDF}" destId="{C2BA76B6-53B1-4A27-8B1C-B85349F9B443}" srcOrd="0" destOrd="0" presId="urn:microsoft.com/office/officeart/2005/8/layout/hierarchy6"/>
    <dgm:cxn modelId="{BF1383D6-3DA8-4706-B02D-53E92E850A2E}" type="presParOf" srcId="{C2BA76B6-53B1-4A27-8B1C-B85349F9B443}" destId="{827A4AE3-4472-4DDD-B0AA-84C1330B6504}" srcOrd="0" destOrd="0" presId="urn:microsoft.com/office/officeart/2005/8/layout/hierarchy6"/>
    <dgm:cxn modelId="{1C5080EA-53F8-467D-83CD-D4FB6F64E536}" type="presParOf" srcId="{C2BA76B6-53B1-4A27-8B1C-B85349F9B443}" destId="{E437F006-5C8A-4109-8EF0-CFCB86F75BCF}" srcOrd="1" destOrd="0" presId="urn:microsoft.com/office/officeart/2005/8/layout/hierarchy6"/>
    <dgm:cxn modelId="{38B766FD-D1D2-426F-92A3-D055972DE1F7}" type="presParOf" srcId="{5FDB60F3-715E-4645-B750-B99AE18FDFDF}" destId="{CF465089-CAE0-4196-849F-F86CFEF90266}" srcOrd="1" destOrd="0" presId="urn:microsoft.com/office/officeart/2005/8/layout/hierarchy6"/>
    <dgm:cxn modelId="{68DE86AC-80D5-4CC3-BD29-267F0BA05198}" type="presParOf" srcId="{CF465089-CAE0-4196-849F-F86CFEF90266}" destId="{0509CDAD-9C70-49E6-81F9-356E74470F6F}" srcOrd="0" destOrd="0" presId="urn:microsoft.com/office/officeart/2005/8/layout/hierarchy6"/>
    <dgm:cxn modelId="{1E0D0D20-B014-42FB-8748-789552B62CC5}" type="presParOf" srcId="{5FDB60F3-715E-4645-B750-B99AE18FDFDF}" destId="{3CE5528F-B690-4110-8B27-0CE98D0F220C}" srcOrd="2" destOrd="0" presId="urn:microsoft.com/office/officeart/2005/8/layout/hierarchy6"/>
    <dgm:cxn modelId="{E9FA33AD-783D-4F53-AAB2-07AC22228C63}" type="presParOf" srcId="{3CE5528F-B690-4110-8B27-0CE98D0F220C}" destId="{37F02472-EA16-4A34-BA04-9E1B793E488A}" srcOrd="0" destOrd="0" presId="urn:microsoft.com/office/officeart/2005/8/layout/hierarchy6"/>
    <dgm:cxn modelId="{C9DABB6B-8744-416F-A294-10325DBDC496}" type="presParOf" srcId="{3CE5528F-B690-4110-8B27-0CE98D0F220C}" destId="{8786CC0E-7845-47C5-94C5-3F9A95712C1D}" srcOrd="1" destOrd="0" presId="urn:microsoft.com/office/officeart/2005/8/layout/hierarchy6"/>
    <dgm:cxn modelId="{19956AE0-CC05-4EF3-AAEB-6CBAFFDFF3A9}" type="presParOf" srcId="{5FDB60F3-715E-4645-B750-B99AE18FDFDF}" destId="{3DEFB0C8-CBAA-462F-B189-0E3E3FA1C60C}" srcOrd="3" destOrd="0" presId="urn:microsoft.com/office/officeart/2005/8/layout/hierarchy6"/>
    <dgm:cxn modelId="{3B93FC32-D7EF-4D8D-A8F1-A97661A0BE2A}" type="presParOf" srcId="{3DEFB0C8-CBAA-462F-B189-0E3E3FA1C60C}" destId="{CF6D404D-5762-4BAD-8EB9-09660B78CFF9}" srcOrd="0" destOrd="0" presId="urn:microsoft.com/office/officeart/2005/8/layout/hierarchy6"/>
    <dgm:cxn modelId="{F2579B2F-AE3B-48FA-B897-8B64797224D1}" type="presParOf" srcId="{5FDB60F3-715E-4645-B750-B99AE18FDFDF}" destId="{B61702EC-EE2A-4F66-B04D-B8A2B6572C86}" srcOrd="4" destOrd="0" presId="urn:microsoft.com/office/officeart/2005/8/layout/hierarchy6"/>
    <dgm:cxn modelId="{7333FF4A-2522-4545-B112-C5881E1C9ABF}" type="presParOf" srcId="{B61702EC-EE2A-4F66-B04D-B8A2B6572C86}" destId="{FAA22B00-BD1A-4E6A-91F7-6F99F9DFF0BC}" srcOrd="0" destOrd="0" presId="urn:microsoft.com/office/officeart/2005/8/layout/hierarchy6"/>
    <dgm:cxn modelId="{4FAA5AC2-FCAE-4DAA-A0C2-6D250C64E073}" type="presParOf" srcId="{B61702EC-EE2A-4F66-B04D-B8A2B6572C86}" destId="{EF50F52F-4415-4EA9-84AD-4DBB47E2EAD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22B00-BD1A-4E6A-91F7-6F99F9DFF0BC}">
      <dsp:nvSpPr>
        <dsp:cNvPr id="0" name=""/>
        <dsp:cNvSpPr/>
      </dsp:nvSpPr>
      <dsp:spPr>
        <a:xfrm>
          <a:off x="0" y="3326237"/>
          <a:ext cx="8686800" cy="13115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Ideal for</a:t>
          </a:r>
        </a:p>
      </dsp:txBody>
      <dsp:txXfrm>
        <a:off x="0" y="3326237"/>
        <a:ext cx="2606040" cy="1311503"/>
      </dsp:txXfrm>
    </dsp:sp>
    <dsp:sp modelId="{37F02472-EA16-4A34-BA04-9E1B793E488A}">
      <dsp:nvSpPr>
        <dsp:cNvPr id="0" name=""/>
        <dsp:cNvSpPr/>
      </dsp:nvSpPr>
      <dsp:spPr>
        <a:xfrm>
          <a:off x="0" y="1796150"/>
          <a:ext cx="8686800" cy="13115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Payment Options</a:t>
          </a:r>
        </a:p>
      </dsp:txBody>
      <dsp:txXfrm>
        <a:off x="0" y="1796150"/>
        <a:ext cx="2606040" cy="1311503"/>
      </dsp:txXfrm>
    </dsp:sp>
    <dsp:sp modelId="{827A4AE3-4472-4DDD-B0AA-84C1330B6504}">
      <dsp:nvSpPr>
        <dsp:cNvPr id="0" name=""/>
        <dsp:cNvSpPr/>
      </dsp:nvSpPr>
      <dsp:spPr>
        <a:xfrm>
          <a:off x="0" y="266063"/>
          <a:ext cx="8686800" cy="13115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Long Term Care is needed</a:t>
          </a:r>
        </a:p>
      </dsp:txBody>
      <dsp:txXfrm>
        <a:off x="0" y="266063"/>
        <a:ext cx="2606040" cy="1311503"/>
      </dsp:txXfrm>
    </dsp:sp>
    <dsp:sp modelId="{B4622C10-E3B6-44D0-BB4B-7B25F921B0B2}">
      <dsp:nvSpPr>
        <dsp:cNvPr id="0" name=""/>
        <dsp:cNvSpPr/>
      </dsp:nvSpPr>
      <dsp:spPr>
        <a:xfrm>
          <a:off x="4739862" y="375355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Nursing Home </a:t>
          </a:r>
        </a:p>
      </dsp:txBody>
      <dsp:txXfrm>
        <a:off x="4771873" y="407366"/>
        <a:ext cx="1575357" cy="1028897"/>
      </dsp:txXfrm>
    </dsp:sp>
    <dsp:sp modelId="{8A380D00-A815-4A31-B1D1-624109F03F92}">
      <dsp:nvSpPr>
        <dsp:cNvPr id="0" name=""/>
        <dsp:cNvSpPr/>
      </dsp:nvSpPr>
      <dsp:spPr>
        <a:xfrm>
          <a:off x="3428359" y="1468275"/>
          <a:ext cx="2131192" cy="437167"/>
        </a:xfrm>
        <a:custGeom>
          <a:avLst/>
          <a:gdLst/>
          <a:ahLst/>
          <a:cxnLst/>
          <a:rect l="0" t="0" r="0" b="0"/>
          <a:pathLst>
            <a:path>
              <a:moveTo>
                <a:pt x="2131192" y="0"/>
              </a:moveTo>
              <a:lnTo>
                <a:pt x="2131192" y="218583"/>
              </a:lnTo>
              <a:lnTo>
                <a:pt x="0" y="218583"/>
              </a:lnTo>
              <a:lnTo>
                <a:pt x="0" y="4371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866AE-DF3C-4564-99CF-C0D3F278F183}">
      <dsp:nvSpPr>
        <dsp:cNvPr id="0" name=""/>
        <dsp:cNvSpPr/>
      </dsp:nvSpPr>
      <dsp:spPr>
        <a:xfrm>
          <a:off x="2608669" y="1905442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Private Pay</a:t>
          </a:r>
        </a:p>
      </dsp:txBody>
      <dsp:txXfrm>
        <a:off x="2640680" y="1937453"/>
        <a:ext cx="1575357" cy="1028897"/>
      </dsp:txXfrm>
    </dsp:sp>
    <dsp:sp modelId="{E49E775E-952B-4192-ACAE-AE875CD763C4}">
      <dsp:nvSpPr>
        <dsp:cNvPr id="0" name=""/>
        <dsp:cNvSpPr/>
      </dsp:nvSpPr>
      <dsp:spPr>
        <a:xfrm>
          <a:off x="3382639" y="2998362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60F25-CACF-456D-A63B-8F0AF2C86F63}">
      <dsp:nvSpPr>
        <dsp:cNvPr id="0" name=""/>
        <dsp:cNvSpPr/>
      </dsp:nvSpPr>
      <dsp:spPr>
        <a:xfrm>
          <a:off x="2608669" y="3435529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Individuals with a large sum of funds designated for LTC</a:t>
          </a:r>
        </a:p>
      </dsp:txBody>
      <dsp:txXfrm>
        <a:off x="2640680" y="3467540"/>
        <a:ext cx="1575357" cy="1028897"/>
      </dsp:txXfrm>
    </dsp:sp>
    <dsp:sp modelId="{B77E5E4D-E248-4555-A8C1-76815B63E025}">
      <dsp:nvSpPr>
        <dsp:cNvPr id="0" name=""/>
        <dsp:cNvSpPr/>
      </dsp:nvSpPr>
      <dsp:spPr>
        <a:xfrm>
          <a:off x="3382639" y="4528449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24EA9-CBF1-4864-A507-02EB71469180}">
      <dsp:nvSpPr>
        <dsp:cNvPr id="0" name=""/>
        <dsp:cNvSpPr/>
      </dsp:nvSpPr>
      <dsp:spPr>
        <a:xfrm>
          <a:off x="2608669" y="4965616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Hard to have a large enough amount of funds to set aside</a:t>
          </a:r>
        </a:p>
      </dsp:txBody>
      <dsp:txXfrm>
        <a:off x="2640680" y="4997627"/>
        <a:ext cx="1575357" cy="1028897"/>
      </dsp:txXfrm>
    </dsp:sp>
    <dsp:sp modelId="{C7C402E5-9F7F-429D-8B68-75422FBE7ADF}">
      <dsp:nvSpPr>
        <dsp:cNvPr id="0" name=""/>
        <dsp:cNvSpPr/>
      </dsp:nvSpPr>
      <dsp:spPr>
        <a:xfrm>
          <a:off x="5513832" y="1468275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7DF5B-EB94-4A70-B2F7-4725AE241CF5}">
      <dsp:nvSpPr>
        <dsp:cNvPr id="0" name=""/>
        <dsp:cNvSpPr/>
      </dsp:nvSpPr>
      <dsp:spPr>
        <a:xfrm>
          <a:off x="4739862" y="1905442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Long Term Care Insurance</a:t>
          </a:r>
        </a:p>
      </dsp:txBody>
      <dsp:txXfrm>
        <a:off x="4771873" y="1937453"/>
        <a:ext cx="1575357" cy="1028897"/>
      </dsp:txXfrm>
    </dsp:sp>
    <dsp:sp modelId="{A4D38A53-4DE9-4EC7-8240-060A04D241F0}">
      <dsp:nvSpPr>
        <dsp:cNvPr id="0" name=""/>
        <dsp:cNvSpPr/>
      </dsp:nvSpPr>
      <dsp:spPr>
        <a:xfrm>
          <a:off x="5513832" y="2998362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79E87-B1CB-465D-A712-021D195DB03B}">
      <dsp:nvSpPr>
        <dsp:cNvPr id="0" name=""/>
        <dsp:cNvSpPr/>
      </dsp:nvSpPr>
      <dsp:spPr>
        <a:xfrm>
          <a:off x="4739862" y="3435529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-younger clients in good health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-different types available</a:t>
          </a:r>
        </a:p>
      </dsp:txBody>
      <dsp:txXfrm>
        <a:off x="4771873" y="3467540"/>
        <a:ext cx="1575357" cy="1028897"/>
      </dsp:txXfrm>
    </dsp:sp>
    <dsp:sp modelId="{E2AB42E7-182C-4A65-AD48-DA7A97CA5A7B}">
      <dsp:nvSpPr>
        <dsp:cNvPr id="0" name=""/>
        <dsp:cNvSpPr/>
      </dsp:nvSpPr>
      <dsp:spPr>
        <a:xfrm>
          <a:off x="5513832" y="4528449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AF821-A2B7-45F7-82E2-FC4423FA3AB2}">
      <dsp:nvSpPr>
        <dsp:cNvPr id="0" name=""/>
        <dsp:cNvSpPr/>
      </dsp:nvSpPr>
      <dsp:spPr>
        <a:xfrm>
          <a:off x="4739862" y="4965616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-If not needed depending on the plan may not “get” something for your investment</a:t>
          </a:r>
        </a:p>
      </dsp:txBody>
      <dsp:txXfrm>
        <a:off x="4771873" y="4997627"/>
        <a:ext cx="1575357" cy="1028897"/>
      </dsp:txXfrm>
    </dsp:sp>
    <dsp:sp modelId="{FC296DF5-7663-4F37-892A-C2E7278B6560}">
      <dsp:nvSpPr>
        <dsp:cNvPr id="0" name=""/>
        <dsp:cNvSpPr/>
      </dsp:nvSpPr>
      <dsp:spPr>
        <a:xfrm>
          <a:off x="5559552" y="1468275"/>
          <a:ext cx="2131192" cy="437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583"/>
              </a:lnTo>
              <a:lnTo>
                <a:pt x="2131192" y="218583"/>
              </a:lnTo>
              <a:lnTo>
                <a:pt x="2131192" y="4371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8E282-8545-47A4-8E54-D4BE0C18730F}">
      <dsp:nvSpPr>
        <dsp:cNvPr id="0" name=""/>
        <dsp:cNvSpPr/>
      </dsp:nvSpPr>
      <dsp:spPr>
        <a:xfrm>
          <a:off x="6871055" y="1905442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Medicaid</a:t>
          </a:r>
        </a:p>
      </dsp:txBody>
      <dsp:txXfrm>
        <a:off x="6903066" y="1937453"/>
        <a:ext cx="1575357" cy="1028897"/>
      </dsp:txXfrm>
    </dsp:sp>
    <dsp:sp modelId="{FE212CFA-F65C-4522-9CAB-9015A95945EA}">
      <dsp:nvSpPr>
        <dsp:cNvPr id="0" name=""/>
        <dsp:cNvSpPr/>
      </dsp:nvSpPr>
      <dsp:spPr>
        <a:xfrm>
          <a:off x="7645024" y="2998362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21840-3F3A-431D-B886-B70486DDED2F}">
      <dsp:nvSpPr>
        <dsp:cNvPr id="0" name=""/>
        <dsp:cNvSpPr/>
      </dsp:nvSpPr>
      <dsp:spPr>
        <a:xfrm>
          <a:off x="6871055" y="3435529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-Those who did not plan in advance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-Those who did not have the financial ability to save</a:t>
          </a:r>
        </a:p>
      </dsp:txBody>
      <dsp:txXfrm>
        <a:off x="6903066" y="3467540"/>
        <a:ext cx="1575357" cy="1028897"/>
      </dsp:txXfrm>
    </dsp:sp>
    <dsp:sp modelId="{A726D861-9398-4A67-BA39-DE4D888DE4C1}">
      <dsp:nvSpPr>
        <dsp:cNvPr id="0" name=""/>
        <dsp:cNvSpPr/>
      </dsp:nvSpPr>
      <dsp:spPr>
        <a:xfrm>
          <a:off x="7645024" y="4528449"/>
          <a:ext cx="91440" cy="43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A3CB1-47D6-4BDF-9A6A-8E10C556D65D}">
      <dsp:nvSpPr>
        <dsp:cNvPr id="0" name=""/>
        <dsp:cNvSpPr/>
      </dsp:nvSpPr>
      <dsp:spPr>
        <a:xfrm>
          <a:off x="6871055" y="4965616"/>
          <a:ext cx="1639379" cy="1092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-cost recovery from estate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-Strict rules</a:t>
          </a:r>
        </a:p>
      </dsp:txBody>
      <dsp:txXfrm>
        <a:off x="6903066" y="4997627"/>
        <a:ext cx="1575357" cy="1028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90D80-EC34-41A1-92E2-78B091557DD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5D8AB-17F6-48EC-A103-65D7CC7C4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0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5D8AB-17F6-48EC-A103-65D7CC7C47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22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0F65F-00BE-410F-AE96-4476889AA3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5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5D8AB-17F6-48EC-A103-65D7CC7C47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53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5D8AB-17F6-48EC-A103-65D7CC7C47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87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73905-3C02-412D-950E-208DAB5BBB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0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F5D63-3F98-41C6-AF3A-7D8E7BC0490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37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F5D63-3F98-41C6-AF3A-7D8E7BC049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4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738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13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69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78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26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74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5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38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0B1A8AB-EA7C-4B1B-9D73-E2551851FABE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18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04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Medicaid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8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D807-201B-4056-A0F7-C2A08FCED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Home-based care</a:t>
            </a:r>
            <a:br>
              <a:rPr lang="en-US" sz="4400" dirty="0"/>
            </a:br>
            <a:r>
              <a:rPr lang="en-US" sz="2200" dirty="0"/>
              <a:t>prices are estimates*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CDE7-C6BE-4033-8246-6C6BC7294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/>
          </a:bodyPr>
          <a:lstStyle/>
          <a:p>
            <a:r>
              <a:rPr lang="en-US" dirty="0"/>
              <a:t>Medicaid has a home-based care program</a:t>
            </a:r>
          </a:p>
          <a:p>
            <a:pPr lvl="1"/>
            <a:r>
              <a:rPr lang="en-US" dirty="0"/>
              <a:t>Income beneath $1370.00; can do a trust for excess income to be spent on medical expenses only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7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79" y="966497"/>
            <a:ext cx="9603275" cy="1049235"/>
          </a:xfrm>
        </p:spPr>
        <p:txBody>
          <a:bodyPr/>
          <a:lstStyle/>
          <a:p>
            <a:r>
              <a:rPr lang="en-US" dirty="0"/>
              <a:t>Community Spouse Protections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Amount I.S. is allowed in assets: $5035 </a:t>
            </a:r>
          </a:p>
          <a:p>
            <a:r>
              <a:rPr lang="en-US" sz="2800" dirty="0"/>
              <a:t>Amount C.S. is allowed in assets: $27480-$137400</a:t>
            </a:r>
          </a:p>
          <a:p>
            <a:r>
              <a:rPr lang="en-US" sz="2800" dirty="0"/>
              <a:t>Spenddown: $</a:t>
            </a:r>
          </a:p>
        </p:txBody>
      </p:sp>
    </p:spTree>
    <p:extLst>
      <p:ext uri="{BB962C8B-B14F-4D97-AF65-F5344CB8AC3E}">
        <p14:creationId xmlns:p14="http://schemas.microsoft.com/office/powerpoint/2010/main" val="3113999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Spouse Income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Spouse is not required to spend his/her income for the care of the Institutionalized Spouse</a:t>
            </a:r>
          </a:p>
          <a:p>
            <a:r>
              <a:rPr lang="en-US" dirty="0"/>
              <a:t>Community Spouse may keep some of the Institutionalized Spouse’s income in certain situations- may get some funds if in nursing home; none if HCBS </a:t>
            </a:r>
          </a:p>
        </p:txBody>
      </p:sp>
    </p:spTree>
    <p:extLst>
      <p:ext uri="{BB962C8B-B14F-4D97-AF65-F5344CB8AC3E}">
        <p14:creationId xmlns:p14="http://schemas.microsoft.com/office/powerpoint/2010/main" val="900180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396" y="990600"/>
            <a:ext cx="9603275" cy="1049235"/>
          </a:xfrm>
        </p:spPr>
        <p:txBody>
          <a:bodyPr/>
          <a:lstStyle/>
          <a:p>
            <a:r>
              <a:rPr lang="en-US" dirty="0"/>
              <a:t>Your information: assets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904075"/>
              </p:ext>
            </p:extLst>
          </p:nvPr>
        </p:nvGraphicFramePr>
        <p:xfrm>
          <a:off x="200025" y="2371304"/>
          <a:ext cx="11791949" cy="286127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924642">
                  <a:extLst>
                    <a:ext uri="{9D8B030D-6E8A-4147-A177-3AD203B41FA5}">
                      <a16:colId xmlns:a16="http://schemas.microsoft.com/office/drawing/2014/main" val="4283236920"/>
                    </a:ext>
                  </a:extLst>
                </a:gridCol>
                <a:gridCol w="3649752">
                  <a:extLst>
                    <a:ext uri="{9D8B030D-6E8A-4147-A177-3AD203B41FA5}">
                      <a16:colId xmlns:a16="http://schemas.microsoft.com/office/drawing/2014/main" val="3605842742"/>
                    </a:ext>
                  </a:extLst>
                </a:gridCol>
                <a:gridCol w="2217555">
                  <a:extLst>
                    <a:ext uri="{9D8B030D-6E8A-4147-A177-3AD203B41FA5}">
                      <a16:colId xmlns:a16="http://schemas.microsoft.com/office/drawing/2014/main" val="4141842101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Names on Account/owner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997621"/>
                  </a:ext>
                </a:extLst>
              </a:tr>
              <a:tr h="35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John and Jane Doe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 Exempt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5202286"/>
                  </a:ext>
                </a:extLst>
              </a:tr>
              <a:tr h="35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Jane and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John Doe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Exempt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459339"/>
                  </a:ext>
                </a:extLst>
              </a:tr>
              <a:tr h="35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Bank Checking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John Doe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Not Exempt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695709"/>
                  </a:ext>
                </a:extLst>
              </a:tr>
              <a:tr h="35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Jane Doe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 Not Exempt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6253170"/>
                  </a:ext>
                </a:extLst>
              </a:tr>
              <a:tr h="35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John and Jane Doe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 Not Exempt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365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228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5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Spend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24" y="1853754"/>
            <a:ext cx="10757830" cy="445038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Dozens of options</a:t>
            </a:r>
          </a:p>
          <a:p>
            <a:pPr algn="ctr"/>
            <a:r>
              <a:rPr lang="en-US" sz="2400" dirty="0"/>
              <a:t>Irrevocable Funeral Plans</a:t>
            </a:r>
          </a:p>
          <a:p>
            <a:pPr algn="ctr"/>
            <a:r>
              <a:rPr lang="en-US" sz="2400" dirty="0"/>
              <a:t>Gifting</a:t>
            </a:r>
            <a:endParaRPr lang="en-US" sz="21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704320" y="1853754"/>
            <a:ext cx="259080" cy="44503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89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57142" y="1963200"/>
            <a:ext cx="4096199" cy="3691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Making no plan is the </a:t>
            </a:r>
          </a:p>
          <a:p>
            <a:pPr marL="0" indent="0">
              <a:buNone/>
            </a:pPr>
            <a:r>
              <a:rPr lang="en-US" sz="2400" dirty="0"/>
              <a:t>Black hole approach to planning.</a:t>
            </a:r>
          </a:p>
          <a:p>
            <a:pPr marL="0" indent="0">
              <a:buNone/>
            </a:pPr>
            <a:r>
              <a:rPr lang="en-US" sz="2400" dirty="0"/>
              <a:t>Money goes in, but </a:t>
            </a:r>
          </a:p>
          <a:p>
            <a:pPr marL="0" indent="0">
              <a:buNone/>
            </a:pPr>
            <a:r>
              <a:rPr lang="en-US" sz="2400" dirty="0"/>
              <a:t>There is no additional benefit. </a:t>
            </a:r>
          </a:p>
        </p:txBody>
      </p:sp>
      <p:sp>
        <p:nvSpPr>
          <p:cNvPr id="4" name="Oval 3"/>
          <p:cNvSpPr/>
          <p:nvPr/>
        </p:nvSpPr>
        <p:spPr>
          <a:xfrm>
            <a:off x="3333862" y="4645815"/>
            <a:ext cx="2407024" cy="19767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Nursing Home Bill</a:t>
            </a:r>
          </a:p>
        </p:txBody>
      </p:sp>
      <p:sp>
        <p:nvSpPr>
          <p:cNvPr id="5" name="Arrow: Right 4"/>
          <p:cNvSpPr/>
          <p:nvPr/>
        </p:nvSpPr>
        <p:spPr>
          <a:xfrm>
            <a:off x="1957142" y="5271175"/>
            <a:ext cx="1304365" cy="76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$$$$$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66116" y="2179323"/>
            <a:ext cx="34290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There are better ways to spend your money!</a:t>
            </a:r>
          </a:p>
        </p:txBody>
      </p:sp>
      <p:sp>
        <p:nvSpPr>
          <p:cNvPr id="7" name="Arrow: Right 6"/>
          <p:cNvSpPr/>
          <p:nvPr/>
        </p:nvSpPr>
        <p:spPr>
          <a:xfrm>
            <a:off x="6579500" y="5073979"/>
            <a:ext cx="1304365" cy="76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$$$$$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53400" y="4303058"/>
            <a:ext cx="23417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Prepaid Irrevocable funeral plan AND </a:t>
            </a:r>
          </a:p>
          <a:p>
            <a:r>
              <a:rPr lang="en-US" sz="2400" dirty="0"/>
              <a:t>the nursing home bill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6028" y="468502"/>
            <a:ext cx="8719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You are $10,000 away from </a:t>
            </a:r>
          </a:p>
          <a:p>
            <a:pPr algn="ctr"/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qualifying for Medicaid:</a:t>
            </a:r>
          </a:p>
        </p:txBody>
      </p:sp>
    </p:spTree>
    <p:extLst>
      <p:ext uri="{BB962C8B-B14F-4D97-AF65-F5344CB8AC3E}">
        <p14:creationId xmlns:p14="http://schemas.microsoft.com/office/powerpoint/2010/main" val="493184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7D52-8EF8-4F4C-BA7F-2D3CD3AE5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753148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How to spenddown-</a:t>
            </a:r>
            <a:br>
              <a:rPr lang="en-US" sz="4400" dirty="0"/>
            </a:br>
            <a:r>
              <a:rPr lang="en-US" sz="4400" dirty="0"/>
              <a:t>Purchase a vehicle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01732-30CD-405A-8018-8E4B3C5DD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727718"/>
          </a:xfrm>
        </p:spPr>
        <p:txBody>
          <a:bodyPr/>
          <a:lstStyle/>
          <a:p>
            <a:r>
              <a:rPr lang="en-US" dirty="0"/>
              <a:t>This asset is exempt</a:t>
            </a:r>
          </a:p>
          <a:p>
            <a:r>
              <a:rPr lang="en-US" dirty="0"/>
              <a:t>A van that’s been remodeled to accommodate a wheelchair may come in handy for any trips not medically necessary such as to/from your children’s homes for visits and dinners out.    </a:t>
            </a:r>
          </a:p>
        </p:txBody>
      </p:sp>
    </p:spTree>
    <p:extLst>
      <p:ext uri="{BB962C8B-B14F-4D97-AF65-F5344CB8AC3E}">
        <p14:creationId xmlns:p14="http://schemas.microsoft.com/office/powerpoint/2010/main" val="4050344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IMPACT OF Gifting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267376"/>
              </p:ext>
            </p:extLst>
          </p:nvPr>
        </p:nvGraphicFramePr>
        <p:xfrm>
          <a:off x="1451578" y="2026170"/>
          <a:ext cx="9603275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127">
                  <a:extLst>
                    <a:ext uri="{9D8B030D-6E8A-4147-A177-3AD203B41FA5}">
                      <a16:colId xmlns:a16="http://schemas.microsoft.com/office/drawing/2014/main" val="785843037"/>
                    </a:ext>
                  </a:extLst>
                </a:gridCol>
                <a:gridCol w="5187148">
                  <a:extLst>
                    <a:ext uri="{9D8B030D-6E8A-4147-A177-3AD203B41FA5}">
                      <a16:colId xmlns:a16="http://schemas.microsoft.com/office/drawing/2014/main" val="36005323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5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For every $</a:t>
                      </a:r>
                      <a:r>
                        <a:rPr lang="en-US" dirty="0"/>
                        <a:t>6588</a:t>
                      </a:r>
                      <a:r>
                        <a:rPr lang="en-US" baseline="0" dirty="0"/>
                        <a:t> gifted away there is 1 month Medicaid won’t cover once eligible.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Penalty incurred</a:t>
                      </a:r>
                      <a:r>
                        <a:rPr lang="en-US" baseline="0" dirty="0"/>
                        <a:t> for however much was gifted.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71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Can plan for the penalty, but need to have a plan before assets are gone.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31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9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warnings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Paying your child without a caregiver contract in place</a:t>
            </a:r>
          </a:p>
          <a:p>
            <a:r>
              <a:rPr lang="en-US" dirty="0"/>
              <a:t>Gifts without a plan</a:t>
            </a:r>
          </a:p>
          <a:p>
            <a:r>
              <a:rPr lang="en-US" dirty="0"/>
              <a:t>Not having a PROPER power of attorney in place can severely limit planning options</a:t>
            </a:r>
          </a:p>
          <a:p>
            <a:r>
              <a:rPr lang="en-US" dirty="0"/>
              <a:t>Nursing home and Medicaid and volunteer organizations are not doing Medicaid planning they are doing application assistance. Not allowed to practice law. </a:t>
            </a:r>
          </a:p>
          <a:p>
            <a:r>
              <a:rPr lang="en-US" dirty="0"/>
              <a:t>Can start 5 years before medical need arises or crisis planning is when the medical need occurs. </a:t>
            </a:r>
          </a:p>
        </p:txBody>
      </p:sp>
    </p:spTree>
    <p:extLst>
      <p:ext uri="{BB962C8B-B14F-4D97-AF65-F5344CB8AC3E}">
        <p14:creationId xmlns:p14="http://schemas.microsoft.com/office/powerpoint/2010/main" val="553343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4831" y="2292626"/>
            <a:ext cx="9603275" cy="3405809"/>
          </a:xfrm>
        </p:spPr>
        <p:txBody>
          <a:bodyPr>
            <a:normAutofit/>
          </a:bodyPr>
          <a:lstStyle/>
          <a:p>
            <a:r>
              <a:rPr lang="en-US" dirty="0"/>
              <a:t>These plans may require new estate planning</a:t>
            </a:r>
          </a:p>
        </p:txBody>
      </p:sp>
    </p:spTree>
    <p:extLst>
      <p:ext uri="{BB962C8B-B14F-4D97-AF65-F5344CB8AC3E}">
        <p14:creationId xmlns:p14="http://schemas.microsoft.com/office/powerpoint/2010/main" val="267428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F0FC4-4897-4F06-ADC4-C6AFD61A0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Nursing home Cost</a:t>
            </a:r>
            <a:br>
              <a:rPr lang="en-US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Rural areas $5,000-$6,000</a:t>
            </a:r>
          </a:p>
        </p:txBody>
      </p:sp>
    </p:spTree>
    <p:extLst>
      <p:ext uri="{BB962C8B-B14F-4D97-AF65-F5344CB8AC3E}">
        <p14:creationId xmlns:p14="http://schemas.microsoft.com/office/powerpoint/2010/main" val="1362064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Estate Recovery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353582" cy="4053968"/>
          </a:xfrm>
        </p:spPr>
        <p:txBody>
          <a:bodyPr>
            <a:normAutofit/>
          </a:bodyPr>
          <a:lstStyle/>
          <a:p>
            <a:r>
              <a:rPr lang="en-US" sz="2800" dirty="0"/>
              <a:t>What may have been exempt now, may not be exempt from recovery at death and the item will still need to be maintained.</a:t>
            </a:r>
          </a:p>
          <a:p>
            <a:r>
              <a:rPr lang="en-US" sz="2800" dirty="0"/>
              <a:t>How do we plan for assets that are exempt? </a:t>
            </a:r>
          </a:p>
          <a:p>
            <a:pPr lvl="1"/>
            <a:r>
              <a:rPr lang="en-US" sz="2400" dirty="0"/>
              <a:t>House</a:t>
            </a:r>
          </a:p>
          <a:p>
            <a:pPr lvl="1"/>
            <a:r>
              <a:rPr lang="en-US" sz="2400" dirty="0"/>
              <a:t>Vehicles</a:t>
            </a:r>
          </a:p>
          <a:p>
            <a:pPr marL="914400" lvl="2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738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17176854"/>
              </p:ext>
            </p:extLst>
          </p:nvPr>
        </p:nvGraphicFramePr>
        <p:xfrm>
          <a:off x="1828800" y="152400"/>
          <a:ext cx="86868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33601" y="5486400"/>
            <a:ext cx="1218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Drawbacks</a:t>
            </a:r>
          </a:p>
        </p:txBody>
      </p:sp>
    </p:spTree>
    <p:extLst>
      <p:ext uri="{BB962C8B-B14F-4D97-AF65-F5344CB8AC3E}">
        <p14:creationId xmlns:p14="http://schemas.microsoft.com/office/powerpoint/2010/main" val="285994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Care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5FAB1-F738-4B9C-A783-02507AE50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5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6250-FBAC-4C32-976E-BAA73FD47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Medicaid 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22FE6-E79E-4305-96E5-C46E02B2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5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trust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Rulebook</a:t>
            </a:r>
          </a:p>
          <a:p>
            <a:r>
              <a:rPr lang="en-US" dirty="0"/>
              <a:t>Settlor; beneficiary; trustee</a:t>
            </a:r>
          </a:p>
          <a:p>
            <a:r>
              <a:rPr lang="en-US" dirty="0"/>
              <a:t>Income and principal </a:t>
            </a:r>
          </a:p>
          <a:p>
            <a:r>
              <a:rPr lang="en-US" dirty="0"/>
              <a:t>Irrevocable v. revocable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7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981564"/>
              </p:ext>
            </p:extLst>
          </p:nvPr>
        </p:nvGraphicFramePr>
        <p:xfrm>
          <a:off x="1601056" y="1853754"/>
          <a:ext cx="822960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513">
                  <a:extLst>
                    <a:ext uri="{9D8B030D-6E8A-4147-A177-3AD203B41FA5}">
                      <a16:colId xmlns:a16="http://schemas.microsoft.com/office/drawing/2014/main" val="1730026101"/>
                    </a:ext>
                  </a:extLst>
                </a:gridCol>
                <a:gridCol w="3655887">
                  <a:extLst>
                    <a:ext uri="{9D8B030D-6E8A-4147-A177-3AD203B41FA5}">
                      <a16:colId xmlns:a16="http://schemas.microsoft.com/office/drawing/2014/main" val="151005743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47566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914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Medicaid 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Medicaid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Limited to </a:t>
                      </a:r>
                      <a:r>
                        <a:rPr lang="en-US" baseline="0"/>
                        <a:t>the Medicaid </a:t>
                      </a:r>
                      <a:r>
                        <a:rPr lang="en-US" baseline="0" dirty="0"/>
                        <a:t>program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9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Benefits of a trust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Assets transferred</a:t>
                      </a:r>
                      <a:r>
                        <a:rPr lang="en-US" baseline="0" dirty="0"/>
                        <a:t>, if not in trust, can then be subject to claims of child’s creditors, spouse if divorced, squandering assets, impact child’s benefits, step up in basis under current law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Medicaid</a:t>
                      </a:r>
                      <a:r>
                        <a:rPr lang="en-US" baseline="0" dirty="0"/>
                        <a:t> may change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521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your asset</a:t>
                      </a:r>
                      <a:r>
                        <a:rPr lang="en-US" baseline="0" dirty="0"/>
                        <a:t> any more- hard </a:t>
                      </a:r>
                      <a:r>
                        <a:rPr lang="en-US" baseline="0"/>
                        <a:t>to change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528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Look</a:t>
                      </a:r>
                      <a:r>
                        <a:rPr lang="en-US" baseline="0" dirty="0"/>
                        <a:t> back period is 60 months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666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459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2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07A02-3BE6-48C7-958A-DB0009D39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Medicaid Crisis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F2A60-7B5A-4E59-9179-814D89A33B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4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0D090-A232-4790-A0DD-024CFEDC0C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8D6A2E-9D5C-4DBB-B0B3-436BA78886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981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648</Words>
  <Application>Microsoft Office PowerPoint</Application>
  <PresentationFormat>Widescreen</PresentationFormat>
  <Paragraphs>113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Gallery</vt:lpstr>
      <vt:lpstr>Medicaid Planning</vt:lpstr>
      <vt:lpstr>Nursing home Cost </vt:lpstr>
      <vt:lpstr>PowerPoint Presentation</vt:lpstr>
      <vt:lpstr>Long-Term Care Insurance</vt:lpstr>
      <vt:lpstr>Medicaid trust</vt:lpstr>
      <vt:lpstr>What is a trust</vt:lpstr>
      <vt:lpstr>Pros and Cons</vt:lpstr>
      <vt:lpstr>Medicaid Crisis planning</vt:lpstr>
      <vt:lpstr>Care options</vt:lpstr>
      <vt:lpstr>Home-based care prices are estimates*</vt:lpstr>
      <vt:lpstr>Community Spouse Protections</vt:lpstr>
      <vt:lpstr>Community Spouse Income </vt:lpstr>
      <vt:lpstr>Your information: assets</vt:lpstr>
      <vt:lpstr>Spend down</vt:lpstr>
      <vt:lpstr>PowerPoint Presentation</vt:lpstr>
      <vt:lpstr>How to spenddown- Purchase a vehicle</vt:lpstr>
      <vt:lpstr>IMPACT OF Gifting</vt:lpstr>
      <vt:lpstr>Medicaid warnings </vt:lpstr>
      <vt:lpstr>These plans may require new estate planning</vt:lpstr>
      <vt:lpstr>Estate Recovery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Rooks</dc:creator>
  <cp:lastModifiedBy>Jessica Rooks</cp:lastModifiedBy>
  <cp:revision>151</cp:revision>
  <dcterms:created xsi:type="dcterms:W3CDTF">2018-01-09T18:53:31Z</dcterms:created>
  <dcterms:modified xsi:type="dcterms:W3CDTF">2022-03-24T17:34:03Z</dcterms:modified>
</cp:coreProperties>
</file>