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5"/>
  </p:notesMasterIdLst>
  <p:handoutMasterIdLst>
    <p:handoutMasterId r:id="rId26"/>
  </p:handoutMasterIdLst>
  <p:sldIdLst>
    <p:sldId id="333" r:id="rId2"/>
    <p:sldId id="300" r:id="rId3"/>
    <p:sldId id="323" r:id="rId4"/>
    <p:sldId id="326" r:id="rId5"/>
    <p:sldId id="293" r:id="rId6"/>
    <p:sldId id="321" r:id="rId7"/>
    <p:sldId id="283" r:id="rId8"/>
    <p:sldId id="287" r:id="rId9"/>
    <p:sldId id="291" r:id="rId10"/>
    <p:sldId id="332" r:id="rId11"/>
    <p:sldId id="281" r:id="rId12"/>
    <p:sldId id="329" r:id="rId13"/>
    <p:sldId id="331" r:id="rId14"/>
    <p:sldId id="322" r:id="rId15"/>
    <p:sldId id="328" r:id="rId16"/>
    <p:sldId id="327" r:id="rId17"/>
    <p:sldId id="282" r:id="rId18"/>
    <p:sldId id="330" r:id="rId19"/>
    <p:sldId id="302" r:id="rId20"/>
    <p:sldId id="292" r:id="rId21"/>
    <p:sldId id="289" r:id="rId22"/>
    <p:sldId id="320" r:id="rId23"/>
    <p:sldId id="325" r:id="rId24"/>
  </p:sldIdLst>
  <p:sldSz cx="9144000" cy="6858000" type="screen4x3"/>
  <p:notesSz cx="6858000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0" autoAdjust="0"/>
    <p:restoredTop sz="77143" autoAdjust="0"/>
  </p:normalViewPr>
  <p:slideViewPr>
    <p:cSldViewPr>
      <p:cViewPr varScale="1">
        <p:scale>
          <a:sx n="65" d="100"/>
          <a:sy n="65" d="100"/>
        </p:scale>
        <p:origin x="18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79BDA-860D-4F15-994A-1CC997CF6CC1}" type="doc">
      <dgm:prSet loTypeId="urn:microsoft.com/office/officeart/2005/8/layout/hierarchy1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297F30E-F36D-4319-BD5F-345777A07653}">
      <dgm:prSet/>
      <dgm:spPr/>
      <dgm:t>
        <a:bodyPr/>
        <a:lstStyle/>
        <a:p>
          <a:r>
            <a:rPr lang="en-US" dirty="0"/>
            <a:t>Jessica Rooks is the owner of the Rooks Law Firm</a:t>
          </a:r>
        </a:p>
      </dgm:t>
    </dgm:pt>
    <dgm:pt modelId="{243C2A44-B78A-44F6-8726-4EC1A6AC2AE2}" type="parTrans" cxnId="{633ACBF9-9FD5-44DF-919D-2A2417A38FEC}">
      <dgm:prSet/>
      <dgm:spPr/>
      <dgm:t>
        <a:bodyPr/>
        <a:lstStyle/>
        <a:p>
          <a:endParaRPr lang="en-US"/>
        </a:p>
      </dgm:t>
    </dgm:pt>
    <dgm:pt modelId="{DB6626B0-2AC3-437D-BAD0-113E941EC0CB}" type="sibTrans" cxnId="{633ACBF9-9FD5-44DF-919D-2A2417A38FEC}">
      <dgm:prSet/>
      <dgm:spPr/>
      <dgm:t>
        <a:bodyPr/>
        <a:lstStyle/>
        <a:p>
          <a:endParaRPr lang="en-US"/>
        </a:p>
      </dgm:t>
    </dgm:pt>
    <dgm:pt modelId="{B85B31C5-7689-4793-BCA1-AB89CA1DF6E4}">
      <dgm:prSet/>
      <dgm:spPr/>
      <dgm:t>
        <a:bodyPr/>
        <a:lstStyle/>
        <a:p>
          <a:r>
            <a:rPr lang="en-US" dirty="0"/>
            <a:t>Concentrates on Long-Term Care Planning, Nursing home planning, Estate Planning, Guardianships, and Special Needs Trust.</a:t>
          </a:r>
        </a:p>
      </dgm:t>
    </dgm:pt>
    <dgm:pt modelId="{417B8E1D-0EA6-4942-87DF-E8F8AB203828}" type="parTrans" cxnId="{81E4A564-775B-4EAF-9506-13EA3D1D6374}">
      <dgm:prSet/>
      <dgm:spPr/>
      <dgm:t>
        <a:bodyPr/>
        <a:lstStyle/>
        <a:p>
          <a:endParaRPr lang="en-US"/>
        </a:p>
      </dgm:t>
    </dgm:pt>
    <dgm:pt modelId="{601F9274-EBC1-4D8D-AF5C-B17C164B8DE6}" type="sibTrans" cxnId="{81E4A564-775B-4EAF-9506-13EA3D1D6374}">
      <dgm:prSet/>
      <dgm:spPr/>
      <dgm:t>
        <a:bodyPr/>
        <a:lstStyle/>
        <a:p>
          <a:endParaRPr lang="en-US"/>
        </a:p>
      </dgm:t>
    </dgm:pt>
    <dgm:pt modelId="{900F1943-2F56-4FB9-BBCC-2FFC7D5EDCA9}" type="pres">
      <dgm:prSet presAssocID="{1F779BDA-860D-4F15-994A-1CC997CF6C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53D8F1-9613-4CED-8F6D-69CC2654B210}" type="pres">
      <dgm:prSet presAssocID="{6297F30E-F36D-4319-BD5F-345777A07653}" presName="hierRoot1" presStyleCnt="0"/>
      <dgm:spPr/>
    </dgm:pt>
    <dgm:pt modelId="{A7FDE210-D7F5-4BEC-84BF-F919DF59E117}" type="pres">
      <dgm:prSet presAssocID="{6297F30E-F36D-4319-BD5F-345777A07653}" presName="composite" presStyleCnt="0"/>
      <dgm:spPr/>
    </dgm:pt>
    <dgm:pt modelId="{AE30D64C-C1BA-4B33-83A8-8FC9ACC0F389}" type="pres">
      <dgm:prSet presAssocID="{6297F30E-F36D-4319-BD5F-345777A07653}" presName="background" presStyleLbl="node0" presStyleIdx="0" presStyleCnt="2"/>
      <dgm:spPr/>
    </dgm:pt>
    <dgm:pt modelId="{D886818F-8874-4D02-983F-931FEE24E1F8}" type="pres">
      <dgm:prSet presAssocID="{6297F30E-F36D-4319-BD5F-345777A07653}" presName="text" presStyleLbl="fgAcc0" presStyleIdx="0" presStyleCnt="2" custScaleX="168657" custScaleY="141959" custLinFactX="84618" custLinFactNeighborX="100000" custLinFactNeighborY="-89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925D1-4461-41D1-8E06-A3C1D32FB6E0}" type="pres">
      <dgm:prSet presAssocID="{6297F30E-F36D-4319-BD5F-345777A07653}" presName="hierChild2" presStyleCnt="0"/>
      <dgm:spPr/>
    </dgm:pt>
    <dgm:pt modelId="{6943995E-0AC7-48AA-BDE5-B345C2C8AB44}" type="pres">
      <dgm:prSet presAssocID="{B85B31C5-7689-4793-BCA1-AB89CA1DF6E4}" presName="hierRoot1" presStyleCnt="0"/>
      <dgm:spPr/>
    </dgm:pt>
    <dgm:pt modelId="{FF98D805-44E8-4F9B-A8CA-30B0235CE600}" type="pres">
      <dgm:prSet presAssocID="{B85B31C5-7689-4793-BCA1-AB89CA1DF6E4}" presName="composite" presStyleCnt="0"/>
      <dgm:spPr/>
    </dgm:pt>
    <dgm:pt modelId="{A1E9B566-325A-4B42-9BB1-CA729C746EB8}" type="pres">
      <dgm:prSet presAssocID="{B85B31C5-7689-4793-BCA1-AB89CA1DF6E4}" presName="background" presStyleLbl="node0" presStyleIdx="1" presStyleCnt="2"/>
      <dgm:spPr/>
    </dgm:pt>
    <dgm:pt modelId="{34A0397B-6E04-47B0-9E8C-3F7EB14E8448}" type="pres">
      <dgm:prSet presAssocID="{B85B31C5-7689-4793-BCA1-AB89CA1DF6E4}" presName="text" presStyleLbl="fgAcc0" presStyleIdx="1" presStyleCnt="2" custScaleX="145258" custScaleY="149182" custLinFactX="-68973" custLinFactNeighborX="-100000" custLinFactNeighborY="82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B8D3CB-15A6-4294-8D58-785A68B6904C}" type="pres">
      <dgm:prSet presAssocID="{B85B31C5-7689-4793-BCA1-AB89CA1DF6E4}" presName="hierChild2" presStyleCnt="0"/>
      <dgm:spPr/>
    </dgm:pt>
  </dgm:ptLst>
  <dgm:cxnLst>
    <dgm:cxn modelId="{045F0ED2-49B1-464A-967C-48D6B47030E5}" type="presOf" srcId="{B85B31C5-7689-4793-BCA1-AB89CA1DF6E4}" destId="{34A0397B-6E04-47B0-9E8C-3F7EB14E8448}" srcOrd="0" destOrd="0" presId="urn:microsoft.com/office/officeart/2005/8/layout/hierarchy1"/>
    <dgm:cxn modelId="{81E4A564-775B-4EAF-9506-13EA3D1D6374}" srcId="{1F779BDA-860D-4F15-994A-1CC997CF6CC1}" destId="{B85B31C5-7689-4793-BCA1-AB89CA1DF6E4}" srcOrd="1" destOrd="0" parTransId="{417B8E1D-0EA6-4942-87DF-E8F8AB203828}" sibTransId="{601F9274-EBC1-4D8D-AF5C-B17C164B8DE6}"/>
    <dgm:cxn modelId="{284E86C7-7883-407E-8AF8-34728F50FD80}" type="presOf" srcId="{1F779BDA-860D-4F15-994A-1CC997CF6CC1}" destId="{900F1943-2F56-4FB9-BBCC-2FFC7D5EDCA9}" srcOrd="0" destOrd="0" presId="urn:microsoft.com/office/officeart/2005/8/layout/hierarchy1"/>
    <dgm:cxn modelId="{E3756B18-8D55-4A5A-8203-C324482F449F}" type="presOf" srcId="{6297F30E-F36D-4319-BD5F-345777A07653}" destId="{D886818F-8874-4D02-983F-931FEE24E1F8}" srcOrd="0" destOrd="0" presId="urn:microsoft.com/office/officeart/2005/8/layout/hierarchy1"/>
    <dgm:cxn modelId="{633ACBF9-9FD5-44DF-919D-2A2417A38FEC}" srcId="{1F779BDA-860D-4F15-994A-1CC997CF6CC1}" destId="{6297F30E-F36D-4319-BD5F-345777A07653}" srcOrd="0" destOrd="0" parTransId="{243C2A44-B78A-44F6-8726-4EC1A6AC2AE2}" sibTransId="{DB6626B0-2AC3-437D-BAD0-113E941EC0CB}"/>
    <dgm:cxn modelId="{50794BEE-2503-45DE-ADFA-AD49466D78A7}" type="presParOf" srcId="{900F1943-2F56-4FB9-BBCC-2FFC7D5EDCA9}" destId="{5B53D8F1-9613-4CED-8F6D-69CC2654B210}" srcOrd="0" destOrd="0" presId="urn:microsoft.com/office/officeart/2005/8/layout/hierarchy1"/>
    <dgm:cxn modelId="{9D319AE0-1417-4EED-A90F-D8139FCB5EE5}" type="presParOf" srcId="{5B53D8F1-9613-4CED-8F6D-69CC2654B210}" destId="{A7FDE210-D7F5-4BEC-84BF-F919DF59E117}" srcOrd="0" destOrd="0" presId="urn:microsoft.com/office/officeart/2005/8/layout/hierarchy1"/>
    <dgm:cxn modelId="{FDB4A9E3-ECDA-48E9-BBF0-66C2A5B10F1C}" type="presParOf" srcId="{A7FDE210-D7F5-4BEC-84BF-F919DF59E117}" destId="{AE30D64C-C1BA-4B33-83A8-8FC9ACC0F389}" srcOrd="0" destOrd="0" presId="urn:microsoft.com/office/officeart/2005/8/layout/hierarchy1"/>
    <dgm:cxn modelId="{A9430734-ABD6-4535-A7C8-83E89EB1CD05}" type="presParOf" srcId="{A7FDE210-D7F5-4BEC-84BF-F919DF59E117}" destId="{D886818F-8874-4D02-983F-931FEE24E1F8}" srcOrd="1" destOrd="0" presId="urn:microsoft.com/office/officeart/2005/8/layout/hierarchy1"/>
    <dgm:cxn modelId="{038A9223-3251-4574-AD5C-D1A4C6A608DE}" type="presParOf" srcId="{5B53D8F1-9613-4CED-8F6D-69CC2654B210}" destId="{F79925D1-4461-41D1-8E06-A3C1D32FB6E0}" srcOrd="1" destOrd="0" presId="urn:microsoft.com/office/officeart/2005/8/layout/hierarchy1"/>
    <dgm:cxn modelId="{7A006F61-2144-4857-B8AB-3F73442EDD6E}" type="presParOf" srcId="{900F1943-2F56-4FB9-BBCC-2FFC7D5EDCA9}" destId="{6943995E-0AC7-48AA-BDE5-B345C2C8AB44}" srcOrd="1" destOrd="0" presId="urn:microsoft.com/office/officeart/2005/8/layout/hierarchy1"/>
    <dgm:cxn modelId="{2D3129E1-79F9-4644-9854-B92A8D589119}" type="presParOf" srcId="{6943995E-0AC7-48AA-BDE5-B345C2C8AB44}" destId="{FF98D805-44E8-4F9B-A8CA-30B0235CE600}" srcOrd="0" destOrd="0" presId="urn:microsoft.com/office/officeart/2005/8/layout/hierarchy1"/>
    <dgm:cxn modelId="{F12F8F12-FA2E-4D06-947E-96DF6915D0A0}" type="presParOf" srcId="{FF98D805-44E8-4F9B-A8CA-30B0235CE600}" destId="{A1E9B566-325A-4B42-9BB1-CA729C746EB8}" srcOrd="0" destOrd="0" presId="urn:microsoft.com/office/officeart/2005/8/layout/hierarchy1"/>
    <dgm:cxn modelId="{384BC51C-B53D-4242-890A-17F4CE486CA4}" type="presParOf" srcId="{FF98D805-44E8-4F9B-A8CA-30B0235CE600}" destId="{34A0397B-6E04-47B0-9E8C-3F7EB14E8448}" srcOrd="1" destOrd="0" presId="urn:microsoft.com/office/officeart/2005/8/layout/hierarchy1"/>
    <dgm:cxn modelId="{49B2CCB0-9A4E-4997-A166-95DCC227DFFF}" type="presParOf" srcId="{6943995E-0AC7-48AA-BDE5-B345C2C8AB44}" destId="{9AB8D3CB-15A6-4294-8D58-785A68B690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5CAEA-12DA-4635-A698-2E3406D222D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A95455-5F3A-4245-AC12-89925DB5FB51}">
      <dgm:prSet/>
      <dgm:spPr/>
      <dgm:t>
        <a:bodyPr/>
        <a:lstStyle/>
        <a:p>
          <a:r>
            <a:rPr lang="en-US"/>
            <a:t>Consent, refuse or withdraw consent to artificially supplied nutrition and hydration.</a:t>
          </a:r>
        </a:p>
      </dgm:t>
    </dgm:pt>
    <dgm:pt modelId="{2F5D119B-B215-492A-929B-10667BFC0384}" type="parTrans" cxnId="{EDDB11E5-3E4B-4DB6-AEA8-EAACB08B5216}">
      <dgm:prSet/>
      <dgm:spPr/>
      <dgm:t>
        <a:bodyPr/>
        <a:lstStyle/>
        <a:p>
          <a:endParaRPr lang="en-US"/>
        </a:p>
      </dgm:t>
    </dgm:pt>
    <dgm:pt modelId="{6A83B440-4F4D-4776-9D94-C7D8F90B3234}" type="sibTrans" cxnId="{EDDB11E5-3E4B-4DB6-AEA8-EAACB08B5216}">
      <dgm:prSet/>
      <dgm:spPr/>
      <dgm:t>
        <a:bodyPr/>
        <a:lstStyle/>
        <a:p>
          <a:endParaRPr lang="en-US"/>
        </a:p>
      </dgm:t>
    </dgm:pt>
    <dgm:pt modelId="{1B451463-2612-40C0-BDD0-5A9E1D270034}">
      <dgm:prSet/>
      <dgm:spPr/>
      <dgm:t>
        <a:bodyPr/>
        <a:lstStyle/>
        <a:p>
          <a:r>
            <a:rPr lang="en-US"/>
            <a:t>Make all necessary arrangements for health care on my behalf. </a:t>
          </a:r>
        </a:p>
      </dgm:t>
    </dgm:pt>
    <dgm:pt modelId="{2F61378B-8988-4E4E-9FAA-EA2701BC53C7}" type="parTrans" cxnId="{C98FF09F-7C55-4697-A18F-F5327BAC07D3}">
      <dgm:prSet/>
      <dgm:spPr/>
      <dgm:t>
        <a:bodyPr/>
        <a:lstStyle/>
        <a:p>
          <a:endParaRPr lang="en-US"/>
        </a:p>
      </dgm:t>
    </dgm:pt>
    <dgm:pt modelId="{5BB8E952-68E3-4BBB-80F1-5EE4576E3A68}" type="sibTrans" cxnId="{C98FF09F-7C55-4697-A18F-F5327BAC07D3}">
      <dgm:prSet/>
      <dgm:spPr/>
      <dgm:t>
        <a:bodyPr/>
        <a:lstStyle/>
        <a:p>
          <a:endParaRPr lang="en-US"/>
        </a:p>
      </dgm:t>
    </dgm:pt>
    <dgm:pt modelId="{113967AF-9E0F-4125-A911-CE41B74C93C8}" type="pres">
      <dgm:prSet presAssocID="{F935CAEA-12DA-4635-A698-2E3406D222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0E82D9-D8B3-412E-8D09-EBEC81C3EBC8}" type="pres">
      <dgm:prSet presAssocID="{11A95455-5F3A-4245-AC12-89925DB5FB51}" presName="hierRoot1" presStyleCnt="0"/>
      <dgm:spPr/>
    </dgm:pt>
    <dgm:pt modelId="{9A050040-B052-4D8D-B030-816FAEB1E89A}" type="pres">
      <dgm:prSet presAssocID="{11A95455-5F3A-4245-AC12-89925DB5FB51}" presName="composite" presStyleCnt="0"/>
      <dgm:spPr/>
    </dgm:pt>
    <dgm:pt modelId="{56E6953A-E970-432D-B32C-24617DCB0DD9}" type="pres">
      <dgm:prSet presAssocID="{11A95455-5F3A-4245-AC12-89925DB5FB51}" presName="background" presStyleLbl="node0" presStyleIdx="0" presStyleCnt="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CE1C6A27-97F6-4992-A751-CFDF5606E264}" type="pres">
      <dgm:prSet presAssocID="{11A95455-5F3A-4245-AC12-89925DB5FB51}" presName="text" presStyleLbl="fgAcc0" presStyleIdx="0" presStyleCnt="2" custLinFactNeighborX="2262" custLinFactNeighborY="-679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126AA1-4695-4603-92EC-C48AC021289E}" type="pres">
      <dgm:prSet presAssocID="{11A95455-5F3A-4245-AC12-89925DB5FB51}" presName="hierChild2" presStyleCnt="0"/>
      <dgm:spPr/>
    </dgm:pt>
    <dgm:pt modelId="{F0FD6D2C-9F4E-4D63-8A1F-5B303C56BAC4}" type="pres">
      <dgm:prSet presAssocID="{1B451463-2612-40C0-BDD0-5A9E1D270034}" presName="hierRoot1" presStyleCnt="0"/>
      <dgm:spPr/>
    </dgm:pt>
    <dgm:pt modelId="{A12E50B7-E3D5-4311-998C-A462C39E3646}" type="pres">
      <dgm:prSet presAssocID="{1B451463-2612-40C0-BDD0-5A9E1D270034}" presName="composite" presStyleCnt="0"/>
      <dgm:spPr/>
    </dgm:pt>
    <dgm:pt modelId="{BDF7BB74-64D9-45A6-A155-A88808EB10EA}" type="pres">
      <dgm:prSet presAssocID="{1B451463-2612-40C0-BDD0-5A9E1D270034}" presName="background" presStyleLbl="node0" presStyleIdx="1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E1D8CC36-1814-471D-926A-AA3E776F2695}" type="pres">
      <dgm:prSet presAssocID="{1B451463-2612-40C0-BDD0-5A9E1D270034}" presName="text" presStyleLbl="fgAcc0" presStyleIdx="1" presStyleCnt="2" custLinFactX="-15380" custLinFactNeighborX="-100000" custLinFactNeighborY="69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0A98BD-1F27-48B8-8DAD-EA0B089E47D0}" type="pres">
      <dgm:prSet presAssocID="{1B451463-2612-40C0-BDD0-5A9E1D270034}" presName="hierChild2" presStyleCnt="0"/>
      <dgm:spPr/>
    </dgm:pt>
  </dgm:ptLst>
  <dgm:cxnLst>
    <dgm:cxn modelId="{C98FF09F-7C55-4697-A18F-F5327BAC07D3}" srcId="{F935CAEA-12DA-4635-A698-2E3406D222D4}" destId="{1B451463-2612-40C0-BDD0-5A9E1D270034}" srcOrd="1" destOrd="0" parTransId="{2F61378B-8988-4E4E-9FAA-EA2701BC53C7}" sibTransId="{5BB8E952-68E3-4BBB-80F1-5EE4576E3A68}"/>
    <dgm:cxn modelId="{285AE8AD-B054-4163-9785-4CC9E74EC74C}" type="presOf" srcId="{F935CAEA-12DA-4635-A698-2E3406D222D4}" destId="{113967AF-9E0F-4125-A911-CE41B74C93C8}" srcOrd="0" destOrd="0" presId="urn:microsoft.com/office/officeart/2005/8/layout/hierarchy1"/>
    <dgm:cxn modelId="{5C2FB28F-D179-4DF2-B578-DC812362BBC6}" type="presOf" srcId="{11A95455-5F3A-4245-AC12-89925DB5FB51}" destId="{CE1C6A27-97F6-4992-A751-CFDF5606E264}" srcOrd="0" destOrd="0" presId="urn:microsoft.com/office/officeart/2005/8/layout/hierarchy1"/>
    <dgm:cxn modelId="{EDDB11E5-3E4B-4DB6-AEA8-EAACB08B5216}" srcId="{F935CAEA-12DA-4635-A698-2E3406D222D4}" destId="{11A95455-5F3A-4245-AC12-89925DB5FB51}" srcOrd="0" destOrd="0" parTransId="{2F5D119B-B215-492A-929B-10667BFC0384}" sibTransId="{6A83B440-4F4D-4776-9D94-C7D8F90B3234}"/>
    <dgm:cxn modelId="{9FD539F1-299F-4C75-8A03-4B5B239590B8}" type="presOf" srcId="{1B451463-2612-40C0-BDD0-5A9E1D270034}" destId="{E1D8CC36-1814-471D-926A-AA3E776F2695}" srcOrd="0" destOrd="0" presId="urn:microsoft.com/office/officeart/2005/8/layout/hierarchy1"/>
    <dgm:cxn modelId="{7F68CFFE-E8A5-41FB-86FE-4279EE8A80A6}" type="presParOf" srcId="{113967AF-9E0F-4125-A911-CE41B74C93C8}" destId="{3A0E82D9-D8B3-412E-8D09-EBEC81C3EBC8}" srcOrd="0" destOrd="0" presId="urn:microsoft.com/office/officeart/2005/8/layout/hierarchy1"/>
    <dgm:cxn modelId="{4DA10218-B1E2-441D-B3EE-266D3675DAD7}" type="presParOf" srcId="{3A0E82D9-D8B3-412E-8D09-EBEC81C3EBC8}" destId="{9A050040-B052-4D8D-B030-816FAEB1E89A}" srcOrd="0" destOrd="0" presId="urn:microsoft.com/office/officeart/2005/8/layout/hierarchy1"/>
    <dgm:cxn modelId="{052030D1-08F0-4E49-8A37-F14FF482AF72}" type="presParOf" srcId="{9A050040-B052-4D8D-B030-816FAEB1E89A}" destId="{56E6953A-E970-432D-B32C-24617DCB0DD9}" srcOrd="0" destOrd="0" presId="urn:microsoft.com/office/officeart/2005/8/layout/hierarchy1"/>
    <dgm:cxn modelId="{7D496553-A3F7-4BD5-99C2-3D291C9C8230}" type="presParOf" srcId="{9A050040-B052-4D8D-B030-816FAEB1E89A}" destId="{CE1C6A27-97F6-4992-A751-CFDF5606E264}" srcOrd="1" destOrd="0" presId="urn:microsoft.com/office/officeart/2005/8/layout/hierarchy1"/>
    <dgm:cxn modelId="{1E681FE3-8195-4438-B2F0-32FCE91EBDA0}" type="presParOf" srcId="{3A0E82D9-D8B3-412E-8D09-EBEC81C3EBC8}" destId="{9F126AA1-4695-4603-92EC-C48AC021289E}" srcOrd="1" destOrd="0" presId="urn:microsoft.com/office/officeart/2005/8/layout/hierarchy1"/>
    <dgm:cxn modelId="{70E03854-9C0D-4189-B272-85BB0A40AD9E}" type="presParOf" srcId="{113967AF-9E0F-4125-A911-CE41B74C93C8}" destId="{F0FD6D2C-9F4E-4D63-8A1F-5B303C56BAC4}" srcOrd="1" destOrd="0" presId="urn:microsoft.com/office/officeart/2005/8/layout/hierarchy1"/>
    <dgm:cxn modelId="{C53176B4-2297-4B51-A08B-61DDDFB25590}" type="presParOf" srcId="{F0FD6D2C-9F4E-4D63-8A1F-5B303C56BAC4}" destId="{A12E50B7-E3D5-4311-998C-A462C39E3646}" srcOrd="0" destOrd="0" presId="urn:microsoft.com/office/officeart/2005/8/layout/hierarchy1"/>
    <dgm:cxn modelId="{9758E8E4-3333-43DF-B038-1B7E42FAA35D}" type="presParOf" srcId="{A12E50B7-E3D5-4311-998C-A462C39E3646}" destId="{BDF7BB74-64D9-45A6-A155-A88808EB10EA}" srcOrd="0" destOrd="0" presId="urn:microsoft.com/office/officeart/2005/8/layout/hierarchy1"/>
    <dgm:cxn modelId="{1D8655C6-70B3-46EA-8B35-1731BB5F118F}" type="presParOf" srcId="{A12E50B7-E3D5-4311-998C-A462C39E3646}" destId="{E1D8CC36-1814-471D-926A-AA3E776F2695}" srcOrd="1" destOrd="0" presId="urn:microsoft.com/office/officeart/2005/8/layout/hierarchy1"/>
    <dgm:cxn modelId="{5D682707-27C4-4FCB-AFB3-27F11D46E319}" type="presParOf" srcId="{F0FD6D2C-9F4E-4D63-8A1F-5B303C56BAC4}" destId="{5B0A98BD-1F27-48B8-8DAD-EA0B089E47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778030-D971-4C59-884E-A947694457E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E11207-F2C6-4E61-9EC6-A50C7C5CFEE5}">
      <dgm:prSet/>
      <dgm:spPr/>
      <dgm:t>
        <a:bodyPr/>
        <a:lstStyle/>
        <a:p>
          <a:r>
            <a:rPr lang="en-US"/>
            <a:t>Hire or fire health care personnel on my behalf.</a:t>
          </a:r>
        </a:p>
      </dgm:t>
    </dgm:pt>
    <dgm:pt modelId="{3F704CBE-243B-44B7-90A7-35589D9F4188}" type="parTrans" cxnId="{84CA093E-AD16-42AF-8016-0D807235CB51}">
      <dgm:prSet/>
      <dgm:spPr/>
      <dgm:t>
        <a:bodyPr/>
        <a:lstStyle/>
        <a:p>
          <a:endParaRPr lang="en-US"/>
        </a:p>
      </dgm:t>
    </dgm:pt>
    <dgm:pt modelId="{4F0D85BC-6807-4B80-8F99-9990BE770819}" type="sibTrans" cxnId="{84CA093E-AD16-42AF-8016-0D807235CB51}">
      <dgm:prSet/>
      <dgm:spPr/>
      <dgm:t>
        <a:bodyPr/>
        <a:lstStyle/>
        <a:p>
          <a:endParaRPr lang="en-US"/>
        </a:p>
      </dgm:t>
    </dgm:pt>
    <dgm:pt modelId="{1D4EE07C-A9BC-4708-84CF-517845EDE30E}">
      <dgm:prSet/>
      <dgm:spPr/>
      <dgm:t>
        <a:bodyPr/>
        <a:lstStyle/>
        <a:p>
          <a:r>
            <a:rPr lang="en-US" dirty="0"/>
            <a:t>Request, receive and review my medical and hospital records.</a:t>
          </a:r>
        </a:p>
      </dgm:t>
    </dgm:pt>
    <dgm:pt modelId="{BD0F8DA2-61D8-4868-9463-754C69996CFB}" type="parTrans" cxnId="{065F82A3-2B40-4900-B825-48A476B2C0F4}">
      <dgm:prSet/>
      <dgm:spPr/>
      <dgm:t>
        <a:bodyPr/>
        <a:lstStyle/>
        <a:p>
          <a:endParaRPr lang="en-US"/>
        </a:p>
      </dgm:t>
    </dgm:pt>
    <dgm:pt modelId="{1B0C8A63-D1C7-4F75-B2FB-7BA89D24AE62}" type="sibTrans" cxnId="{065F82A3-2B40-4900-B825-48A476B2C0F4}">
      <dgm:prSet/>
      <dgm:spPr/>
      <dgm:t>
        <a:bodyPr/>
        <a:lstStyle/>
        <a:p>
          <a:endParaRPr lang="en-US"/>
        </a:p>
      </dgm:t>
    </dgm:pt>
    <dgm:pt modelId="{24406C46-1067-4B88-9E72-118784A88B3B}" type="pres">
      <dgm:prSet presAssocID="{16778030-D971-4C59-884E-A947694457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445993-A9F3-4589-A38F-E1B7A8B6D726}" type="pres">
      <dgm:prSet presAssocID="{A9E11207-F2C6-4E61-9EC6-A50C7C5CFEE5}" presName="hierRoot1" presStyleCnt="0"/>
      <dgm:spPr/>
    </dgm:pt>
    <dgm:pt modelId="{E0807071-B0FA-476E-84E6-67159D282D9B}" type="pres">
      <dgm:prSet presAssocID="{A9E11207-F2C6-4E61-9EC6-A50C7C5CFEE5}" presName="composite" presStyleCnt="0"/>
      <dgm:spPr/>
    </dgm:pt>
    <dgm:pt modelId="{78AE40DB-15B4-4519-B822-360412BA658D}" type="pres">
      <dgm:prSet presAssocID="{A9E11207-F2C6-4E61-9EC6-A50C7C5CFEE5}" presName="background" presStyleLbl="node0" presStyleIdx="0" presStyleCnt="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1D5E4CEB-566D-4B81-B142-D87C977B81B1}" type="pres">
      <dgm:prSet presAssocID="{A9E11207-F2C6-4E61-9EC6-A50C7C5CFEE5}" presName="text" presStyleLbl="fgAcc0" presStyleIdx="0" presStyleCnt="2" custLinFactY="-9089" custLinFactNeighborX="-231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F2A14A-5E3D-41C2-B59F-3BED752B9E3C}" type="pres">
      <dgm:prSet presAssocID="{A9E11207-F2C6-4E61-9EC6-A50C7C5CFEE5}" presName="hierChild2" presStyleCnt="0"/>
      <dgm:spPr/>
    </dgm:pt>
    <dgm:pt modelId="{EC7043C7-EC15-423D-A9DC-2BEEE21343A7}" type="pres">
      <dgm:prSet presAssocID="{1D4EE07C-A9BC-4708-84CF-517845EDE30E}" presName="hierRoot1" presStyleCnt="0"/>
      <dgm:spPr/>
    </dgm:pt>
    <dgm:pt modelId="{F00BA699-73D0-48A0-A1F5-EF4DBECA04DD}" type="pres">
      <dgm:prSet presAssocID="{1D4EE07C-A9BC-4708-84CF-517845EDE30E}" presName="composite" presStyleCnt="0"/>
      <dgm:spPr/>
    </dgm:pt>
    <dgm:pt modelId="{88F6791E-57DB-4E8C-9F14-2E30CE952269}" type="pres">
      <dgm:prSet presAssocID="{1D4EE07C-A9BC-4708-84CF-517845EDE30E}" presName="background" presStyleLbl="node0" presStyleIdx="1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FF5B2BDB-2806-4F91-9044-4C04454D5805}" type="pres">
      <dgm:prSet presAssocID="{1D4EE07C-A9BC-4708-84CF-517845EDE30E}" presName="text" presStyleLbl="fgAcc0" presStyleIdx="1" presStyleCnt="2" custLinFactX="-26290" custLinFactNeighborX="-100000" custLinFactNeighborY="521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D1E0E-62E8-440D-B879-763056AD0D8C}" type="pres">
      <dgm:prSet presAssocID="{1D4EE07C-A9BC-4708-84CF-517845EDE30E}" presName="hierChild2" presStyleCnt="0"/>
      <dgm:spPr/>
    </dgm:pt>
  </dgm:ptLst>
  <dgm:cxnLst>
    <dgm:cxn modelId="{95CFCB31-F8AC-4CE3-9650-051E1F7934B3}" type="presOf" srcId="{1D4EE07C-A9BC-4708-84CF-517845EDE30E}" destId="{FF5B2BDB-2806-4F91-9044-4C04454D5805}" srcOrd="0" destOrd="0" presId="urn:microsoft.com/office/officeart/2005/8/layout/hierarchy1"/>
    <dgm:cxn modelId="{84CA093E-AD16-42AF-8016-0D807235CB51}" srcId="{16778030-D971-4C59-884E-A947694457E2}" destId="{A9E11207-F2C6-4E61-9EC6-A50C7C5CFEE5}" srcOrd="0" destOrd="0" parTransId="{3F704CBE-243B-44B7-90A7-35589D9F4188}" sibTransId="{4F0D85BC-6807-4B80-8F99-9990BE770819}"/>
    <dgm:cxn modelId="{361329C0-C38B-4628-AF45-10B993CF2DEE}" type="presOf" srcId="{A9E11207-F2C6-4E61-9EC6-A50C7C5CFEE5}" destId="{1D5E4CEB-566D-4B81-B142-D87C977B81B1}" srcOrd="0" destOrd="0" presId="urn:microsoft.com/office/officeart/2005/8/layout/hierarchy1"/>
    <dgm:cxn modelId="{065F82A3-2B40-4900-B825-48A476B2C0F4}" srcId="{16778030-D971-4C59-884E-A947694457E2}" destId="{1D4EE07C-A9BC-4708-84CF-517845EDE30E}" srcOrd="1" destOrd="0" parTransId="{BD0F8DA2-61D8-4868-9463-754C69996CFB}" sibTransId="{1B0C8A63-D1C7-4F75-B2FB-7BA89D24AE62}"/>
    <dgm:cxn modelId="{8A054BEC-63DC-468E-BD9D-5AEBD11459C4}" type="presOf" srcId="{16778030-D971-4C59-884E-A947694457E2}" destId="{24406C46-1067-4B88-9E72-118784A88B3B}" srcOrd="0" destOrd="0" presId="urn:microsoft.com/office/officeart/2005/8/layout/hierarchy1"/>
    <dgm:cxn modelId="{46D6B46D-0CF1-4859-AAE6-F406E8990B09}" type="presParOf" srcId="{24406C46-1067-4B88-9E72-118784A88B3B}" destId="{5F445993-A9F3-4589-A38F-E1B7A8B6D726}" srcOrd="0" destOrd="0" presId="urn:microsoft.com/office/officeart/2005/8/layout/hierarchy1"/>
    <dgm:cxn modelId="{C69AA241-E32F-4970-B602-6D3FAC992870}" type="presParOf" srcId="{5F445993-A9F3-4589-A38F-E1B7A8B6D726}" destId="{E0807071-B0FA-476E-84E6-67159D282D9B}" srcOrd="0" destOrd="0" presId="urn:microsoft.com/office/officeart/2005/8/layout/hierarchy1"/>
    <dgm:cxn modelId="{8ECCD9A8-2456-474B-863C-92999194A6E4}" type="presParOf" srcId="{E0807071-B0FA-476E-84E6-67159D282D9B}" destId="{78AE40DB-15B4-4519-B822-360412BA658D}" srcOrd="0" destOrd="0" presId="urn:microsoft.com/office/officeart/2005/8/layout/hierarchy1"/>
    <dgm:cxn modelId="{4233CBFF-DAD6-4740-8556-9A5843B5474C}" type="presParOf" srcId="{E0807071-B0FA-476E-84E6-67159D282D9B}" destId="{1D5E4CEB-566D-4B81-B142-D87C977B81B1}" srcOrd="1" destOrd="0" presId="urn:microsoft.com/office/officeart/2005/8/layout/hierarchy1"/>
    <dgm:cxn modelId="{152FE67C-09D7-41FD-9FE4-E4E1DF4CACC3}" type="presParOf" srcId="{5F445993-A9F3-4589-A38F-E1B7A8B6D726}" destId="{2EF2A14A-5E3D-41C2-B59F-3BED752B9E3C}" srcOrd="1" destOrd="0" presId="urn:microsoft.com/office/officeart/2005/8/layout/hierarchy1"/>
    <dgm:cxn modelId="{9EB742CB-2FA6-4ED1-AA62-43F577771C9E}" type="presParOf" srcId="{24406C46-1067-4B88-9E72-118784A88B3B}" destId="{EC7043C7-EC15-423D-A9DC-2BEEE21343A7}" srcOrd="1" destOrd="0" presId="urn:microsoft.com/office/officeart/2005/8/layout/hierarchy1"/>
    <dgm:cxn modelId="{5A51151B-F087-4C82-A695-90B964F634A6}" type="presParOf" srcId="{EC7043C7-EC15-423D-A9DC-2BEEE21343A7}" destId="{F00BA699-73D0-48A0-A1F5-EF4DBECA04DD}" srcOrd="0" destOrd="0" presId="urn:microsoft.com/office/officeart/2005/8/layout/hierarchy1"/>
    <dgm:cxn modelId="{F86724F9-73DE-48BA-B8A6-3F56C87C1CC3}" type="presParOf" srcId="{F00BA699-73D0-48A0-A1F5-EF4DBECA04DD}" destId="{88F6791E-57DB-4E8C-9F14-2E30CE952269}" srcOrd="0" destOrd="0" presId="urn:microsoft.com/office/officeart/2005/8/layout/hierarchy1"/>
    <dgm:cxn modelId="{D0BF5BDC-1DDB-4002-AD0B-88DCFF0D11DF}" type="presParOf" srcId="{F00BA699-73D0-48A0-A1F5-EF4DBECA04DD}" destId="{FF5B2BDB-2806-4F91-9044-4C04454D5805}" srcOrd="1" destOrd="0" presId="urn:microsoft.com/office/officeart/2005/8/layout/hierarchy1"/>
    <dgm:cxn modelId="{10CE75AF-FCD5-4DCD-98D4-9523CAF74EF0}" type="presParOf" srcId="{EC7043C7-EC15-423D-A9DC-2BEEE21343A7}" destId="{CCCD1E0E-62E8-440D-B879-763056AD0D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030EE3-E053-4F4B-8C42-04A235E0BE7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E01D21-26BC-4508-B8B6-3C1FC930A09D}">
      <dgm:prSet/>
      <dgm:spPr/>
      <dgm:t>
        <a:bodyPr/>
        <a:lstStyle/>
        <a:p>
          <a:r>
            <a:rPr lang="en-US"/>
            <a:t>Carry out my wishes regarding autopsy and organ donation</a:t>
          </a:r>
        </a:p>
      </dgm:t>
    </dgm:pt>
    <dgm:pt modelId="{B8FD9690-ACC5-41C5-A85B-3308B09587D8}" type="parTrans" cxnId="{778EE7FA-C8B8-4291-B2CB-559742492BD4}">
      <dgm:prSet/>
      <dgm:spPr/>
      <dgm:t>
        <a:bodyPr/>
        <a:lstStyle/>
        <a:p>
          <a:endParaRPr lang="en-US"/>
        </a:p>
      </dgm:t>
    </dgm:pt>
    <dgm:pt modelId="{C142B45B-A2DE-4138-8B46-20E5F348B9A6}" type="sibTrans" cxnId="{778EE7FA-C8B8-4291-B2CB-559742492BD4}">
      <dgm:prSet/>
      <dgm:spPr/>
      <dgm:t>
        <a:bodyPr/>
        <a:lstStyle/>
        <a:p>
          <a:endParaRPr lang="en-US"/>
        </a:p>
      </dgm:t>
    </dgm:pt>
    <dgm:pt modelId="{246B83F3-D263-40EF-8C05-712DD75321B7}">
      <dgm:prSet/>
      <dgm:spPr/>
      <dgm:t>
        <a:bodyPr/>
        <a:lstStyle/>
        <a:p>
          <a:r>
            <a:rPr lang="en-US"/>
            <a:t>Decide what should be done with your body after your death.</a:t>
          </a:r>
        </a:p>
      </dgm:t>
    </dgm:pt>
    <dgm:pt modelId="{17732C0A-7927-4B06-BF4E-316968F5EA02}" type="parTrans" cxnId="{A17E99FD-7FF9-4FBA-95FB-016AFED656D3}">
      <dgm:prSet/>
      <dgm:spPr/>
      <dgm:t>
        <a:bodyPr/>
        <a:lstStyle/>
        <a:p>
          <a:endParaRPr lang="en-US"/>
        </a:p>
      </dgm:t>
    </dgm:pt>
    <dgm:pt modelId="{6DFC77CA-D838-4352-86E1-73684CBD8659}" type="sibTrans" cxnId="{A17E99FD-7FF9-4FBA-95FB-016AFED656D3}">
      <dgm:prSet/>
      <dgm:spPr/>
      <dgm:t>
        <a:bodyPr/>
        <a:lstStyle/>
        <a:p>
          <a:endParaRPr lang="en-US"/>
        </a:p>
      </dgm:t>
    </dgm:pt>
    <dgm:pt modelId="{225CD1B7-D210-4253-BA08-E154553CB823}" type="pres">
      <dgm:prSet presAssocID="{5B030EE3-E053-4F4B-8C42-04A235E0BE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7FFE94-DA7B-4A73-919C-4E04430606F7}" type="pres">
      <dgm:prSet presAssocID="{1DE01D21-26BC-4508-B8B6-3C1FC930A09D}" presName="hierRoot1" presStyleCnt="0"/>
      <dgm:spPr/>
    </dgm:pt>
    <dgm:pt modelId="{6C377542-1D26-48D6-BC48-83FF6D516C5F}" type="pres">
      <dgm:prSet presAssocID="{1DE01D21-26BC-4508-B8B6-3C1FC930A09D}" presName="composite" presStyleCnt="0"/>
      <dgm:spPr/>
    </dgm:pt>
    <dgm:pt modelId="{D7625B9F-E08F-4FFE-AB7A-DB6C8036ACAF}" type="pres">
      <dgm:prSet presAssocID="{1DE01D21-26BC-4508-B8B6-3C1FC930A09D}" presName="background" presStyleLbl="node0" presStyleIdx="0" presStyleCnt="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84A85886-52EF-4204-8A84-55755B10F0A4}" type="pres">
      <dgm:prSet presAssocID="{1DE01D21-26BC-4508-B8B6-3C1FC930A09D}" presName="text" presStyleLbl="fgAcc0" presStyleIdx="0" presStyleCnt="2" custLinFactNeighborX="-28" custLinFactNeighborY="-677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C8AA8-3DEE-49CD-8601-B9EF59CF373A}" type="pres">
      <dgm:prSet presAssocID="{1DE01D21-26BC-4508-B8B6-3C1FC930A09D}" presName="hierChild2" presStyleCnt="0"/>
      <dgm:spPr/>
    </dgm:pt>
    <dgm:pt modelId="{2D0777B1-D2F5-42B7-8E77-956E3523FD53}" type="pres">
      <dgm:prSet presAssocID="{246B83F3-D263-40EF-8C05-712DD75321B7}" presName="hierRoot1" presStyleCnt="0"/>
      <dgm:spPr/>
    </dgm:pt>
    <dgm:pt modelId="{CCD78BCF-03C5-4BDA-9C50-732C92B6853B}" type="pres">
      <dgm:prSet presAssocID="{246B83F3-D263-40EF-8C05-712DD75321B7}" presName="composite" presStyleCnt="0"/>
      <dgm:spPr/>
    </dgm:pt>
    <dgm:pt modelId="{46776648-8685-444E-9A3C-1972A3BE2FED}" type="pres">
      <dgm:prSet presAssocID="{246B83F3-D263-40EF-8C05-712DD75321B7}" presName="background" presStyleLbl="node0" presStyleIdx="1" presStyleCnt="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AD3087F4-BAA1-4077-AF83-0FF9BDCE94B1}" type="pres">
      <dgm:prSet presAssocID="{246B83F3-D263-40EF-8C05-712DD75321B7}" presName="text" presStyleLbl="fgAcc0" presStyleIdx="1" presStyleCnt="2" custLinFactX="-15017" custLinFactNeighborX="-100000" custLinFactNeighborY="669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C92DB-CC83-4B7A-9D13-E7785479CEDE}" type="pres">
      <dgm:prSet presAssocID="{246B83F3-D263-40EF-8C05-712DD75321B7}" presName="hierChild2" presStyleCnt="0"/>
      <dgm:spPr/>
    </dgm:pt>
  </dgm:ptLst>
  <dgm:cxnLst>
    <dgm:cxn modelId="{A17E99FD-7FF9-4FBA-95FB-016AFED656D3}" srcId="{5B030EE3-E053-4F4B-8C42-04A235E0BE73}" destId="{246B83F3-D263-40EF-8C05-712DD75321B7}" srcOrd="1" destOrd="0" parTransId="{17732C0A-7927-4B06-BF4E-316968F5EA02}" sibTransId="{6DFC77CA-D838-4352-86E1-73684CBD8659}"/>
    <dgm:cxn modelId="{778EE7FA-C8B8-4291-B2CB-559742492BD4}" srcId="{5B030EE3-E053-4F4B-8C42-04A235E0BE73}" destId="{1DE01D21-26BC-4508-B8B6-3C1FC930A09D}" srcOrd="0" destOrd="0" parTransId="{B8FD9690-ACC5-41C5-A85B-3308B09587D8}" sibTransId="{C142B45B-A2DE-4138-8B46-20E5F348B9A6}"/>
    <dgm:cxn modelId="{AC75E15D-40FF-421C-9920-2382CE06A0B4}" type="presOf" srcId="{5B030EE3-E053-4F4B-8C42-04A235E0BE73}" destId="{225CD1B7-D210-4253-BA08-E154553CB823}" srcOrd="0" destOrd="0" presId="urn:microsoft.com/office/officeart/2005/8/layout/hierarchy1"/>
    <dgm:cxn modelId="{F3DACF20-B8D6-4E93-BA55-AA28A77C60C0}" type="presOf" srcId="{246B83F3-D263-40EF-8C05-712DD75321B7}" destId="{AD3087F4-BAA1-4077-AF83-0FF9BDCE94B1}" srcOrd="0" destOrd="0" presId="urn:microsoft.com/office/officeart/2005/8/layout/hierarchy1"/>
    <dgm:cxn modelId="{68E605A9-075E-44A5-9191-B8C9D56565EC}" type="presOf" srcId="{1DE01D21-26BC-4508-B8B6-3C1FC930A09D}" destId="{84A85886-52EF-4204-8A84-55755B10F0A4}" srcOrd="0" destOrd="0" presId="urn:microsoft.com/office/officeart/2005/8/layout/hierarchy1"/>
    <dgm:cxn modelId="{C452EA08-2F9D-421B-AD68-0B4D170B3BCE}" type="presParOf" srcId="{225CD1B7-D210-4253-BA08-E154553CB823}" destId="{BD7FFE94-DA7B-4A73-919C-4E04430606F7}" srcOrd="0" destOrd="0" presId="urn:microsoft.com/office/officeart/2005/8/layout/hierarchy1"/>
    <dgm:cxn modelId="{A7FD5B16-48D4-4AE1-8566-9D12B7DC9595}" type="presParOf" srcId="{BD7FFE94-DA7B-4A73-919C-4E04430606F7}" destId="{6C377542-1D26-48D6-BC48-83FF6D516C5F}" srcOrd="0" destOrd="0" presId="urn:microsoft.com/office/officeart/2005/8/layout/hierarchy1"/>
    <dgm:cxn modelId="{1A93E68A-D041-4F89-97C4-841BE5F0E292}" type="presParOf" srcId="{6C377542-1D26-48D6-BC48-83FF6D516C5F}" destId="{D7625B9F-E08F-4FFE-AB7A-DB6C8036ACAF}" srcOrd="0" destOrd="0" presId="urn:microsoft.com/office/officeart/2005/8/layout/hierarchy1"/>
    <dgm:cxn modelId="{5657174E-9E0D-451B-A51E-0946D3761AFE}" type="presParOf" srcId="{6C377542-1D26-48D6-BC48-83FF6D516C5F}" destId="{84A85886-52EF-4204-8A84-55755B10F0A4}" srcOrd="1" destOrd="0" presId="urn:microsoft.com/office/officeart/2005/8/layout/hierarchy1"/>
    <dgm:cxn modelId="{230EFCFA-4887-4673-9F48-78D828295517}" type="presParOf" srcId="{BD7FFE94-DA7B-4A73-919C-4E04430606F7}" destId="{517C8AA8-3DEE-49CD-8601-B9EF59CF373A}" srcOrd="1" destOrd="0" presId="urn:microsoft.com/office/officeart/2005/8/layout/hierarchy1"/>
    <dgm:cxn modelId="{5A00D467-DB66-45BA-9FA8-4C9A00875A5D}" type="presParOf" srcId="{225CD1B7-D210-4253-BA08-E154553CB823}" destId="{2D0777B1-D2F5-42B7-8E77-956E3523FD53}" srcOrd="1" destOrd="0" presId="urn:microsoft.com/office/officeart/2005/8/layout/hierarchy1"/>
    <dgm:cxn modelId="{6923F234-1159-4603-9227-0EAC9558161A}" type="presParOf" srcId="{2D0777B1-D2F5-42B7-8E77-956E3523FD53}" destId="{CCD78BCF-03C5-4BDA-9C50-732C92B6853B}" srcOrd="0" destOrd="0" presId="urn:microsoft.com/office/officeart/2005/8/layout/hierarchy1"/>
    <dgm:cxn modelId="{BE25D64A-78E7-44C4-9E62-8569DC73D65C}" type="presParOf" srcId="{CCD78BCF-03C5-4BDA-9C50-732C92B6853B}" destId="{46776648-8685-444E-9A3C-1972A3BE2FED}" srcOrd="0" destOrd="0" presId="urn:microsoft.com/office/officeart/2005/8/layout/hierarchy1"/>
    <dgm:cxn modelId="{D3F17C25-5F6F-4571-9D07-899A8DEAF92D}" type="presParOf" srcId="{CCD78BCF-03C5-4BDA-9C50-732C92B6853B}" destId="{AD3087F4-BAA1-4077-AF83-0FF9BDCE94B1}" srcOrd="1" destOrd="0" presId="urn:microsoft.com/office/officeart/2005/8/layout/hierarchy1"/>
    <dgm:cxn modelId="{C1D016D9-744A-44DE-9A05-18DBFB33708D}" type="presParOf" srcId="{2D0777B1-D2F5-42B7-8E77-956E3523FD53}" destId="{3F1C92DB-CC83-4B7A-9D13-E7785479CE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E6BE5C-9057-4E5B-B857-A2A3D118E4C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2EB182C-1DEE-464E-B32C-F89EA5C07DB6}">
      <dgm:prSet/>
      <dgm:spPr/>
      <dgm:t>
        <a:bodyPr/>
        <a:lstStyle/>
        <a:p>
          <a:r>
            <a:rPr lang="en-US" dirty="0"/>
            <a:t>Which family members and friends are closest to you?</a:t>
          </a:r>
        </a:p>
      </dgm:t>
    </dgm:pt>
    <dgm:pt modelId="{68C1FC7A-C108-4F89-AB4F-BC11EB63488F}" type="parTrans" cxnId="{B39AE90C-62BF-4D78-B724-E51BD184F796}">
      <dgm:prSet/>
      <dgm:spPr/>
      <dgm:t>
        <a:bodyPr/>
        <a:lstStyle/>
        <a:p>
          <a:endParaRPr lang="en-US"/>
        </a:p>
      </dgm:t>
    </dgm:pt>
    <dgm:pt modelId="{DA37F9B1-901E-47AB-88F9-C35966CA048E}" type="sibTrans" cxnId="{B39AE90C-62BF-4D78-B724-E51BD184F796}">
      <dgm:prSet/>
      <dgm:spPr/>
      <dgm:t>
        <a:bodyPr/>
        <a:lstStyle/>
        <a:p>
          <a:endParaRPr lang="en-US"/>
        </a:p>
      </dgm:t>
    </dgm:pt>
    <dgm:pt modelId="{E8D40F70-54AE-49CD-AB92-C0B90EDA5440}">
      <dgm:prSet/>
      <dgm:spPr/>
      <dgm:t>
        <a:bodyPr/>
        <a:lstStyle/>
        <a:p>
          <a:r>
            <a:rPr lang="en-US"/>
            <a:t>Who is a planner? Doer? Procrastinator? </a:t>
          </a:r>
        </a:p>
      </dgm:t>
    </dgm:pt>
    <dgm:pt modelId="{75B4FEA0-94EF-4B23-AAA5-B78ECD48CBA2}" type="parTrans" cxnId="{2EB1CD4A-D80E-43A8-9583-F12F65E9FF6D}">
      <dgm:prSet/>
      <dgm:spPr/>
      <dgm:t>
        <a:bodyPr/>
        <a:lstStyle/>
        <a:p>
          <a:endParaRPr lang="en-US"/>
        </a:p>
      </dgm:t>
    </dgm:pt>
    <dgm:pt modelId="{139963B4-8BB2-46DD-AAEE-8D1B270CF2DC}" type="sibTrans" cxnId="{2EB1CD4A-D80E-43A8-9583-F12F65E9FF6D}">
      <dgm:prSet/>
      <dgm:spPr/>
      <dgm:t>
        <a:bodyPr/>
        <a:lstStyle/>
        <a:p>
          <a:endParaRPr lang="en-US"/>
        </a:p>
      </dgm:t>
    </dgm:pt>
    <dgm:pt modelId="{B3002FC4-2995-4B4E-ADDC-E4084DE6C95B}">
      <dgm:prSet/>
      <dgm:spPr/>
      <dgm:t>
        <a:bodyPr/>
        <a:lstStyle/>
        <a:p>
          <a:r>
            <a:rPr lang="en-US"/>
            <a:t>Who is a diplomat? </a:t>
          </a:r>
        </a:p>
      </dgm:t>
    </dgm:pt>
    <dgm:pt modelId="{05F29611-11FE-4ECF-87B3-E201060584C5}" type="parTrans" cxnId="{34616C86-F7F8-46A8-A630-9CB13C493AEE}">
      <dgm:prSet/>
      <dgm:spPr/>
      <dgm:t>
        <a:bodyPr/>
        <a:lstStyle/>
        <a:p>
          <a:endParaRPr lang="en-US"/>
        </a:p>
      </dgm:t>
    </dgm:pt>
    <dgm:pt modelId="{E9DB1B85-4D47-49FA-858C-3520F055B5AB}" type="sibTrans" cxnId="{34616C86-F7F8-46A8-A630-9CB13C493AEE}">
      <dgm:prSet/>
      <dgm:spPr/>
      <dgm:t>
        <a:bodyPr/>
        <a:lstStyle/>
        <a:p>
          <a:endParaRPr lang="en-US"/>
        </a:p>
      </dgm:t>
    </dgm:pt>
    <dgm:pt modelId="{1E586CE5-2136-479C-AC73-EB7DDFE1CB7E}">
      <dgm:prSet/>
      <dgm:spPr/>
      <dgm:t>
        <a:bodyPr/>
        <a:lstStyle/>
        <a:p>
          <a:r>
            <a:rPr lang="en-US"/>
            <a:t>Who is good under pressure? </a:t>
          </a:r>
        </a:p>
      </dgm:t>
    </dgm:pt>
    <dgm:pt modelId="{9759723D-9758-4C52-A0F8-A64B4780B98D}" type="parTrans" cxnId="{D0554AB9-2B99-41FF-9E24-8E4B0215F575}">
      <dgm:prSet/>
      <dgm:spPr/>
      <dgm:t>
        <a:bodyPr/>
        <a:lstStyle/>
        <a:p>
          <a:endParaRPr lang="en-US"/>
        </a:p>
      </dgm:t>
    </dgm:pt>
    <dgm:pt modelId="{7A221735-A29D-4535-B14F-AF01180493FC}" type="sibTrans" cxnId="{D0554AB9-2B99-41FF-9E24-8E4B0215F575}">
      <dgm:prSet/>
      <dgm:spPr/>
      <dgm:t>
        <a:bodyPr/>
        <a:lstStyle/>
        <a:p>
          <a:endParaRPr lang="en-US"/>
        </a:p>
      </dgm:t>
    </dgm:pt>
    <dgm:pt modelId="{521837D8-6165-4BE5-8CC2-94765E147AA5}" type="pres">
      <dgm:prSet presAssocID="{77E6BE5C-9057-4E5B-B857-A2A3D118E4C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A118048-C202-4310-A32A-304A777873BD}" type="pres">
      <dgm:prSet presAssocID="{72EB182C-1DEE-464E-B32C-F89EA5C07DB6}" presName="thickLine" presStyleLbl="alignNode1" presStyleIdx="0" presStyleCnt="4"/>
      <dgm:spPr/>
    </dgm:pt>
    <dgm:pt modelId="{8F21F9E1-314B-40A3-A081-F381D0A27E39}" type="pres">
      <dgm:prSet presAssocID="{72EB182C-1DEE-464E-B32C-F89EA5C07DB6}" presName="horz1" presStyleCnt="0"/>
      <dgm:spPr/>
    </dgm:pt>
    <dgm:pt modelId="{BFF3AE5D-A9C0-4A7A-8694-DED3873A5AB9}" type="pres">
      <dgm:prSet presAssocID="{72EB182C-1DEE-464E-B32C-F89EA5C07DB6}" presName="tx1" presStyleLbl="revTx" presStyleIdx="0" presStyleCnt="4"/>
      <dgm:spPr/>
      <dgm:t>
        <a:bodyPr/>
        <a:lstStyle/>
        <a:p>
          <a:endParaRPr lang="en-US"/>
        </a:p>
      </dgm:t>
    </dgm:pt>
    <dgm:pt modelId="{6DC8077E-ACAC-4005-ADAA-A7D33ACC9D37}" type="pres">
      <dgm:prSet presAssocID="{72EB182C-1DEE-464E-B32C-F89EA5C07DB6}" presName="vert1" presStyleCnt="0"/>
      <dgm:spPr/>
    </dgm:pt>
    <dgm:pt modelId="{B0AB7999-700C-44D5-A829-106B5D7AF03A}" type="pres">
      <dgm:prSet presAssocID="{E8D40F70-54AE-49CD-AB92-C0B90EDA5440}" presName="thickLine" presStyleLbl="alignNode1" presStyleIdx="1" presStyleCnt="4"/>
      <dgm:spPr/>
    </dgm:pt>
    <dgm:pt modelId="{49EDBA1D-070F-44B6-9E43-99E7B322ADE2}" type="pres">
      <dgm:prSet presAssocID="{E8D40F70-54AE-49CD-AB92-C0B90EDA5440}" presName="horz1" presStyleCnt="0"/>
      <dgm:spPr/>
    </dgm:pt>
    <dgm:pt modelId="{4A7CBD3D-3A00-432C-AB51-2AA0B2095704}" type="pres">
      <dgm:prSet presAssocID="{E8D40F70-54AE-49CD-AB92-C0B90EDA5440}" presName="tx1" presStyleLbl="revTx" presStyleIdx="1" presStyleCnt="4"/>
      <dgm:spPr/>
      <dgm:t>
        <a:bodyPr/>
        <a:lstStyle/>
        <a:p>
          <a:endParaRPr lang="en-US"/>
        </a:p>
      </dgm:t>
    </dgm:pt>
    <dgm:pt modelId="{58CA6BC9-1547-472F-976C-BDD589F4862F}" type="pres">
      <dgm:prSet presAssocID="{E8D40F70-54AE-49CD-AB92-C0B90EDA5440}" presName="vert1" presStyleCnt="0"/>
      <dgm:spPr/>
    </dgm:pt>
    <dgm:pt modelId="{FC02E819-ABFD-4A08-B383-900569BE2737}" type="pres">
      <dgm:prSet presAssocID="{B3002FC4-2995-4B4E-ADDC-E4084DE6C95B}" presName="thickLine" presStyleLbl="alignNode1" presStyleIdx="2" presStyleCnt="4"/>
      <dgm:spPr/>
    </dgm:pt>
    <dgm:pt modelId="{C9500511-32F4-41CD-9446-881E548CFE99}" type="pres">
      <dgm:prSet presAssocID="{B3002FC4-2995-4B4E-ADDC-E4084DE6C95B}" presName="horz1" presStyleCnt="0"/>
      <dgm:spPr/>
    </dgm:pt>
    <dgm:pt modelId="{085354C8-F675-42C0-AF35-4326626957E2}" type="pres">
      <dgm:prSet presAssocID="{B3002FC4-2995-4B4E-ADDC-E4084DE6C95B}" presName="tx1" presStyleLbl="revTx" presStyleIdx="2" presStyleCnt="4"/>
      <dgm:spPr/>
      <dgm:t>
        <a:bodyPr/>
        <a:lstStyle/>
        <a:p>
          <a:endParaRPr lang="en-US"/>
        </a:p>
      </dgm:t>
    </dgm:pt>
    <dgm:pt modelId="{A6474874-C621-4959-82C1-AA3941A6868D}" type="pres">
      <dgm:prSet presAssocID="{B3002FC4-2995-4B4E-ADDC-E4084DE6C95B}" presName="vert1" presStyleCnt="0"/>
      <dgm:spPr/>
    </dgm:pt>
    <dgm:pt modelId="{95BB2E5B-B606-47BE-80D4-F19706F39271}" type="pres">
      <dgm:prSet presAssocID="{1E586CE5-2136-479C-AC73-EB7DDFE1CB7E}" presName="thickLine" presStyleLbl="alignNode1" presStyleIdx="3" presStyleCnt="4"/>
      <dgm:spPr/>
    </dgm:pt>
    <dgm:pt modelId="{156177E8-B53F-4701-852B-2076059F7C13}" type="pres">
      <dgm:prSet presAssocID="{1E586CE5-2136-479C-AC73-EB7DDFE1CB7E}" presName="horz1" presStyleCnt="0"/>
      <dgm:spPr/>
    </dgm:pt>
    <dgm:pt modelId="{49331329-2359-40E2-ADC7-CBF9DCB55C6A}" type="pres">
      <dgm:prSet presAssocID="{1E586CE5-2136-479C-AC73-EB7DDFE1CB7E}" presName="tx1" presStyleLbl="revTx" presStyleIdx="3" presStyleCnt="4"/>
      <dgm:spPr/>
      <dgm:t>
        <a:bodyPr/>
        <a:lstStyle/>
        <a:p>
          <a:endParaRPr lang="en-US"/>
        </a:p>
      </dgm:t>
    </dgm:pt>
    <dgm:pt modelId="{20202DB9-D3AB-4217-BF5A-F4C1D6257077}" type="pres">
      <dgm:prSet presAssocID="{1E586CE5-2136-479C-AC73-EB7DDFE1CB7E}" presName="vert1" presStyleCnt="0"/>
      <dgm:spPr/>
    </dgm:pt>
  </dgm:ptLst>
  <dgm:cxnLst>
    <dgm:cxn modelId="{D0554AB9-2B99-41FF-9E24-8E4B0215F575}" srcId="{77E6BE5C-9057-4E5B-B857-A2A3D118E4C6}" destId="{1E586CE5-2136-479C-AC73-EB7DDFE1CB7E}" srcOrd="3" destOrd="0" parTransId="{9759723D-9758-4C52-A0F8-A64B4780B98D}" sibTransId="{7A221735-A29D-4535-B14F-AF01180493FC}"/>
    <dgm:cxn modelId="{2EB1CD4A-D80E-43A8-9583-F12F65E9FF6D}" srcId="{77E6BE5C-9057-4E5B-B857-A2A3D118E4C6}" destId="{E8D40F70-54AE-49CD-AB92-C0B90EDA5440}" srcOrd="1" destOrd="0" parTransId="{75B4FEA0-94EF-4B23-AAA5-B78ECD48CBA2}" sibTransId="{139963B4-8BB2-46DD-AAEE-8D1B270CF2DC}"/>
    <dgm:cxn modelId="{41CD8C9D-CC38-4754-B1F1-5EEDEA17445A}" type="presOf" srcId="{72EB182C-1DEE-464E-B32C-F89EA5C07DB6}" destId="{BFF3AE5D-A9C0-4A7A-8694-DED3873A5AB9}" srcOrd="0" destOrd="0" presId="urn:microsoft.com/office/officeart/2008/layout/LinedList"/>
    <dgm:cxn modelId="{88E7C5B5-4617-4647-B4E9-C049C49365DC}" type="presOf" srcId="{B3002FC4-2995-4B4E-ADDC-E4084DE6C95B}" destId="{085354C8-F675-42C0-AF35-4326626957E2}" srcOrd="0" destOrd="0" presId="urn:microsoft.com/office/officeart/2008/layout/LinedList"/>
    <dgm:cxn modelId="{E5878293-504C-46E7-96B3-F6696CE33501}" type="presOf" srcId="{E8D40F70-54AE-49CD-AB92-C0B90EDA5440}" destId="{4A7CBD3D-3A00-432C-AB51-2AA0B2095704}" srcOrd="0" destOrd="0" presId="urn:microsoft.com/office/officeart/2008/layout/LinedList"/>
    <dgm:cxn modelId="{3358A9C2-75E4-4C84-AEA6-73FC6E0B10F4}" type="presOf" srcId="{1E586CE5-2136-479C-AC73-EB7DDFE1CB7E}" destId="{49331329-2359-40E2-ADC7-CBF9DCB55C6A}" srcOrd="0" destOrd="0" presId="urn:microsoft.com/office/officeart/2008/layout/LinedList"/>
    <dgm:cxn modelId="{34616C86-F7F8-46A8-A630-9CB13C493AEE}" srcId="{77E6BE5C-9057-4E5B-B857-A2A3D118E4C6}" destId="{B3002FC4-2995-4B4E-ADDC-E4084DE6C95B}" srcOrd="2" destOrd="0" parTransId="{05F29611-11FE-4ECF-87B3-E201060584C5}" sibTransId="{E9DB1B85-4D47-49FA-858C-3520F055B5AB}"/>
    <dgm:cxn modelId="{B39AE90C-62BF-4D78-B724-E51BD184F796}" srcId="{77E6BE5C-9057-4E5B-B857-A2A3D118E4C6}" destId="{72EB182C-1DEE-464E-B32C-F89EA5C07DB6}" srcOrd="0" destOrd="0" parTransId="{68C1FC7A-C108-4F89-AB4F-BC11EB63488F}" sibTransId="{DA37F9B1-901E-47AB-88F9-C35966CA048E}"/>
    <dgm:cxn modelId="{FB9AEB62-3C54-4348-8676-49FC5EBF631E}" type="presOf" srcId="{77E6BE5C-9057-4E5B-B857-A2A3D118E4C6}" destId="{521837D8-6165-4BE5-8CC2-94765E147AA5}" srcOrd="0" destOrd="0" presId="urn:microsoft.com/office/officeart/2008/layout/LinedList"/>
    <dgm:cxn modelId="{30954EBD-04DC-4379-9339-2110209D82CB}" type="presParOf" srcId="{521837D8-6165-4BE5-8CC2-94765E147AA5}" destId="{FA118048-C202-4310-A32A-304A777873BD}" srcOrd="0" destOrd="0" presId="urn:microsoft.com/office/officeart/2008/layout/LinedList"/>
    <dgm:cxn modelId="{8DFDC1F8-FFE4-4C5A-889A-D84CD57ABE48}" type="presParOf" srcId="{521837D8-6165-4BE5-8CC2-94765E147AA5}" destId="{8F21F9E1-314B-40A3-A081-F381D0A27E39}" srcOrd="1" destOrd="0" presId="urn:microsoft.com/office/officeart/2008/layout/LinedList"/>
    <dgm:cxn modelId="{77FDDCC8-36D1-4AF6-BCBE-B7FEEC3352E8}" type="presParOf" srcId="{8F21F9E1-314B-40A3-A081-F381D0A27E39}" destId="{BFF3AE5D-A9C0-4A7A-8694-DED3873A5AB9}" srcOrd="0" destOrd="0" presId="urn:microsoft.com/office/officeart/2008/layout/LinedList"/>
    <dgm:cxn modelId="{6865F398-8AD0-4E84-96BD-0A65C00D9982}" type="presParOf" srcId="{8F21F9E1-314B-40A3-A081-F381D0A27E39}" destId="{6DC8077E-ACAC-4005-ADAA-A7D33ACC9D37}" srcOrd="1" destOrd="0" presId="urn:microsoft.com/office/officeart/2008/layout/LinedList"/>
    <dgm:cxn modelId="{C68FB97E-01DC-4178-A00C-D661AA97F3EB}" type="presParOf" srcId="{521837D8-6165-4BE5-8CC2-94765E147AA5}" destId="{B0AB7999-700C-44D5-A829-106B5D7AF03A}" srcOrd="2" destOrd="0" presId="urn:microsoft.com/office/officeart/2008/layout/LinedList"/>
    <dgm:cxn modelId="{5732C8E4-E85F-4742-8D31-0DE9D25205CA}" type="presParOf" srcId="{521837D8-6165-4BE5-8CC2-94765E147AA5}" destId="{49EDBA1D-070F-44B6-9E43-99E7B322ADE2}" srcOrd="3" destOrd="0" presId="urn:microsoft.com/office/officeart/2008/layout/LinedList"/>
    <dgm:cxn modelId="{91327874-26EE-4D98-B641-10646D32DDA3}" type="presParOf" srcId="{49EDBA1D-070F-44B6-9E43-99E7B322ADE2}" destId="{4A7CBD3D-3A00-432C-AB51-2AA0B2095704}" srcOrd="0" destOrd="0" presId="urn:microsoft.com/office/officeart/2008/layout/LinedList"/>
    <dgm:cxn modelId="{4F1B0A84-663D-469E-BD31-3B4D5560B59F}" type="presParOf" srcId="{49EDBA1D-070F-44B6-9E43-99E7B322ADE2}" destId="{58CA6BC9-1547-472F-976C-BDD589F4862F}" srcOrd="1" destOrd="0" presId="urn:microsoft.com/office/officeart/2008/layout/LinedList"/>
    <dgm:cxn modelId="{F6FFEA4E-B82F-421C-BA26-DF365EB143E5}" type="presParOf" srcId="{521837D8-6165-4BE5-8CC2-94765E147AA5}" destId="{FC02E819-ABFD-4A08-B383-900569BE2737}" srcOrd="4" destOrd="0" presId="urn:microsoft.com/office/officeart/2008/layout/LinedList"/>
    <dgm:cxn modelId="{7E6FFA61-BE2F-46DD-BB98-89CB63D57DCB}" type="presParOf" srcId="{521837D8-6165-4BE5-8CC2-94765E147AA5}" destId="{C9500511-32F4-41CD-9446-881E548CFE99}" srcOrd="5" destOrd="0" presId="urn:microsoft.com/office/officeart/2008/layout/LinedList"/>
    <dgm:cxn modelId="{89CC317C-39C2-49A2-A0C5-16A1C9AAE8C8}" type="presParOf" srcId="{C9500511-32F4-41CD-9446-881E548CFE99}" destId="{085354C8-F675-42C0-AF35-4326626957E2}" srcOrd="0" destOrd="0" presId="urn:microsoft.com/office/officeart/2008/layout/LinedList"/>
    <dgm:cxn modelId="{7266AE40-FC46-463B-A179-F3B514D90EF6}" type="presParOf" srcId="{C9500511-32F4-41CD-9446-881E548CFE99}" destId="{A6474874-C621-4959-82C1-AA3941A6868D}" srcOrd="1" destOrd="0" presId="urn:microsoft.com/office/officeart/2008/layout/LinedList"/>
    <dgm:cxn modelId="{AC257EAD-3778-4FE3-86F3-275AA4FFC963}" type="presParOf" srcId="{521837D8-6165-4BE5-8CC2-94765E147AA5}" destId="{95BB2E5B-B606-47BE-80D4-F19706F39271}" srcOrd="6" destOrd="0" presId="urn:microsoft.com/office/officeart/2008/layout/LinedList"/>
    <dgm:cxn modelId="{65D9423A-4ADD-42DB-9268-06E2AF495B11}" type="presParOf" srcId="{521837D8-6165-4BE5-8CC2-94765E147AA5}" destId="{156177E8-B53F-4701-852B-2076059F7C13}" srcOrd="7" destOrd="0" presId="urn:microsoft.com/office/officeart/2008/layout/LinedList"/>
    <dgm:cxn modelId="{BC65EBB5-A86D-43CE-981F-F6A1B5856983}" type="presParOf" srcId="{156177E8-B53F-4701-852B-2076059F7C13}" destId="{49331329-2359-40E2-ADC7-CBF9DCB55C6A}" srcOrd="0" destOrd="0" presId="urn:microsoft.com/office/officeart/2008/layout/LinedList"/>
    <dgm:cxn modelId="{4A46D1A0-1683-4EC0-A64F-8EE8DBEE02F2}" type="presParOf" srcId="{156177E8-B53F-4701-852B-2076059F7C13}" destId="{20202DB9-D3AB-4217-BF5A-F4C1D62570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91C361-B146-4CB1-A075-DE31BFDBF9C8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35751B-62C5-4068-B6F8-985C1B256076}">
      <dgm:prSet/>
      <dgm:spPr/>
      <dgm:t>
        <a:bodyPr/>
        <a:lstStyle/>
        <a:p>
          <a:r>
            <a:rPr lang="en-US" dirty="0"/>
            <a:t>Not choosing the right person</a:t>
          </a:r>
        </a:p>
      </dgm:t>
    </dgm:pt>
    <dgm:pt modelId="{BA29411C-C6FE-4B4E-A539-4D17A6B34CCC}" type="parTrans" cxnId="{6090D544-F05A-4A5C-8BE7-A1DC45CAC3D7}">
      <dgm:prSet/>
      <dgm:spPr/>
      <dgm:t>
        <a:bodyPr/>
        <a:lstStyle/>
        <a:p>
          <a:endParaRPr lang="en-US"/>
        </a:p>
      </dgm:t>
    </dgm:pt>
    <dgm:pt modelId="{B342C7FA-A91C-4C5C-A8DF-5B076279DDBE}" type="sibTrans" cxnId="{6090D544-F05A-4A5C-8BE7-A1DC45CAC3D7}">
      <dgm:prSet/>
      <dgm:spPr/>
      <dgm:t>
        <a:bodyPr/>
        <a:lstStyle/>
        <a:p>
          <a:endParaRPr lang="en-US"/>
        </a:p>
      </dgm:t>
    </dgm:pt>
    <dgm:pt modelId="{154CE8E7-9201-418A-A7CD-BD5685542521}">
      <dgm:prSet/>
      <dgm:spPr/>
      <dgm:t>
        <a:bodyPr/>
        <a:lstStyle/>
        <a:p>
          <a:r>
            <a:rPr lang="en-US"/>
            <a:t>Not communicating your wishes effectively</a:t>
          </a:r>
        </a:p>
      </dgm:t>
    </dgm:pt>
    <dgm:pt modelId="{29DA5CA6-4E19-48B8-9E98-656BA49D45C4}" type="parTrans" cxnId="{CEB56126-40EA-4734-A876-E8B6C3A4B687}">
      <dgm:prSet/>
      <dgm:spPr/>
      <dgm:t>
        <a:bodyPr/>
        <a:lstStyle/>
        <a:p>
          <a:endParaRPr lang="en-US"/>
        </a:p>
      </dgm:t>
    </dgm:pt>
    <dgm:pt modelId="{8E4AFE96-A7A4-4DDC-B644-8CD9B23759ED}" type="sibTrans" cxnId="{CEB56126-40EA-4734-A876-E8B6C3A4B687}">
      <dgm:prSet/>
      <dgm:spPr/>
      <dgm:t>
        <a:bodyPr/>
        <a:lstStyle/>
        <a:p>
          <a:endParaRPr lang="en-US"/>
        </a:p>
      </dgm:t>
    </dgm:pt>
    <dgm:pt modelId="{B889B5C1-9ED0-4FAB-92DA-7FA7E2C49D26}">
      <dgm:prSet/>
      <dgm:spPr/>
      <dgm:t>
        <a:bodyPr/>
        <a:lstStyle/>
        <a:p>
          <a:r>
            <a:rPr lang="en-US"/>
            <a:t>Theft, fraud and misuse</a:t>
          </a:r>
        </a:p>
      </dgm:t>
    </dgm:pt>
    <dgm:pt modelId="{2B42E0DD-7EDE-4EA7-95AF-141A7199248D}" type="parTrans" cxnId="{C17D05F3-96C6-4C5A-804A-082ACD3C2D8A}">
      <dgm:prSet/>
      <dgm:spPr/>
      <dgm:t>
        <a:bodyPr/>
        <a:lstStyle/>
        <a:p>
          <a:endParaRPr lang="en-US"/>
        </a:p>
      </dgm:t>
    </dgm:pt>
    <dgm:pt modelId="{3A749206-D2B2-4324-A201-22A94883B883}" type="sibTrans" cxnId="{C17D05F3-96C6-4C5A-804A-082ACD3C2D8A}">
      <dgm:prSet/>
      <dgm:spPr/>
      <dgm:t>
        <a:bodyPr/>
        <a:lstStyle/>
        <a:p>
          <a:endParaRPr lang="en-US"/>
        </a:p>
      </dgm:t>
    </dgm:pt>
    <dgm:pt modelId="{72186DF7-C0D2-4A0B-9EAC-4CAE8E511034}">
      <dgm:prSet/>
      <dgm:spPr/>
      <dgm:t>
        <a:bodyPr/>
        <a:lstStyle/>
        <a:p>
          <a:r>
            <a:rPr lang="en-US"/>
            <a:t>Agent is not good with managing finances</a:t>
          </a:r>
        </a:p>
      </dgm:t>
    </dgm:pt>
    <dgm:pt modelId="{9894434F-CEB5-44FB-BC1F-94F9F43D6624}" type="parTrans" cxnId="{8B6934C8-024E-4AE6-BDF4-97105C509AE8}">
      <dgm:prSet/>
      <dgm:spPr/>
      <dgm:t>
        <a:bodyPr/>
        <a:lstStyle/>
        <a:p>
          <a:endParaRPr lang="en-US"/>
        </a:p>
      </dgm:t>
    </dgm:pt>
    <dgm:pt modelId="{DCBAB3CF-B3FE-4A34-8C36-78BDFE768F0A}" type="sibTrans" cxnId="{8B6934C8-024E-4AE6-BDF4-97105C509AE8}">
      <dgm:prSet/>
      <dgm:spPr/>
      <dgm:t>
        <a:bodyPr/>
        <a:lstStyle/>
        <a:p>
          <a:endParaRPr lang="en-US"/>
        </a:p>
      </dgm:t>
    </dgm:pt>
    <dgm:pt modelId="{953221CD-FBDC-4D8C-B738-64AE803976F8}">
      <dgm:prSet/>
      <dgm:spPr/>
      <dgm:t>
        <a:bodyPr/>
        <a:lstStyle/>
        <a:p>
          <a:r>
            <a:rPr lang="en-US"/>
            <a:t>Agent is not a good care giver</a:t>
          </a:r>
        </a:p>
      </dgm:t>
    </dgm:pt>
    <dgm:pt modelId="{08B475F8-A199-46EE-9129-209C7FEF77DF}" type="parTrans" cxnId="{22F284A7-229F-42F4-A372-D8458EE3DDBB}">
      <dgm:prSet/>
      <dgm:spPr/>
      <dgm:t>
        <a:bodyPr/>
        <a:lstStyle/>
        <a:p>
          <a:endParaRPr lang="en-US"/>
        </a:p>
      </dgm:t>
    </dgm:pt>
    <dgm:pt modelId="{C3925252-897E-4C33-8835-3F9305FA6A9B}" type="sibTrans" cxnId="{22F284A7-229F-42F4-A372-D8458EE3DDBB}">
      <dgm:prSet/>
      <dgm:spPr/>
      <dgm:t>
        <a:bodyPr/>
        <a:lstStyle/>
        <a:p>
          <a:endParaRPr lang="en-US"/>
        </a:p>
      </dgm:t>
    </dgm:pt>
    <dgm:pt modelId="{B58E19CD-B7A4-4C63-B3FF-7BD14530BF7A}" type="pres">
      <dgm:prSet presAssocID="{9591C361-B146-4CB1-A075-DE31BFDBF9C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1FEA061-E256-4B58-9FFB-E8EA6D56070B}" type="pres">
      <dgm:prSet presAssocID="{8735751B-62C5-4068-B6F8-985C1B256076}" presName="thickLine" presStyleLbl="alignNode1" presStyleIdx="0" presStyleCnt="5"/>
      <dgm:spPr/>
    </dgm:pt>
    <dgm:pt modelId="{B9C9420B-7C9D-4733-B7AF-A533FE995DDB}" type="pres">
      <dgm:prSet presAssocID="{8735751B-62C5-4068-B6F8-985C1B256076}" presName="horz1" presStyleCnt="0"/>
      <dgm:spPr/>
    </dgm:pt>
    <dgm:pt modelId="{E8966EA8-D245-4E4B-88E1-00DD057DBABA}" type="pres">
      <dgm:prSet presAssocID="{8735751B-62C5-4068-B6F8-985C1B256076}" presName="tx1" presStyleLbl="revTx" presStyleIdx="0" presStyleCnt="5"/>
      <dgm:spPr/>
      <dgm:t>
        <a:bodyPr/>
        <a:lstStyle/>
        <a:p>
          <a:endParaRPr lang="en-US"/>
        </a:p>
      </dgm:t>
    </dgm:pt>
    <dgm:pt modelId="{B4ED8982-D480-411F-8F0F-1480AE3E5E3E}" type="pres">
      <dgm:prSet presAssocID="{8735751B-62C5-4068-B6F8-985C1B256076}" presName="vert1" presStyleCnt="0"/>
      <dgm:spPr/>
    </dgm:pt>
    <dgm:pt modelId="{407F4ECC-D5F8-4799-83EF-8A53A0CC5CB1}" type="pres">
      <dgm:prSet presAssocID="{154CE8E7-9201-418A-A7CD-BD5685542521}" presName="thickLine" presStyleLbl="alignNode1" presStyleIdx="1" presStyleCnt="5"/>
      <dgm:spPr/>
    </dgm:pt>
    <dgm:pt modelId="{798B4F43-FC67-4E1F-9C66-6BA5B52F57B7}" type="pres">
      <dgm:prSet presAssocID="{154CE8E7-9201-418A-A7CD-BD5685542521}" presName="horz1" presStyleCnt="0"/>
      <dgm:spPr/>
    </dgm:pt>
    <dgm:pt modelId="{7627537B-1FE1-4F62-93AA-78932B0CD1C5}" type="pres">
      <dgm:prSet presAssocID="{154CE8E7-9201-418A-A7CD-BD5685542521}" presName="tx1" presStyleLbl="revTx" presStyleIdx="1" presStyleCnt="5"/>
      <dgm:spPr/>
      <dgm:t>
        <a:bodyPr/>
        <a:lstStyle/>
        <a:p>
          <a:endParaRPr lang="en-US"/>
        </a:p>
      </dgm:t>
    </dgm:pt>
    <dgm:pt modelId="{10E7F9EE-783F-41F1-8E7B-92143986787D}" type="pres">
      <dgm:prSet presAssocID="{154CE8E7-9201-418A-A7CD-BD5685542521}" presName="vert1" presStyleCnt="0"/>
      <dgm:spPr/>
    </dgm:pt>
    <dgm:pt modelId="{FF04CDE6-481B-4086-A987-88F78CB17901}" type="pres">
      <dgm:prSet presAssocID="{B889B5C1-9ED0-4FAB-92DA-7FA7E2C49D26}" presName="thickLine" presStyleLbl="alignNode1" presStyleIdx="2" presStyleCnt="5"/>
      <dgm:spPr/>
    </dgm:pt>
    <dgm:pt modelId="{192F42AA-8742-4C64-A47E-44143B1DCB57}" type="pres">
      <dgm:prSet presAssocID="{B889B5C1-9ED0-4FAB-92DA-7FA7E2C49D26}" presName="horz1" presStyleCnt="0"/>
      <dgm:spPr/>
    </dgm:pt>
    <dgm:pt modelId="{030F0FC0-D53D-49EA-8DD9-F823EE70A5C4}" type="pres">
      <dgm:prSet presAssocID="{B889B5C1-9ED0-4FAB-92DA-7FA7E2C49D26}" presName="tx1" presStyleLbl="revTx" presStyleIdx="2" presStyleCnt="5"/>
      <dgm:spPr/>
      <dgm:t>
        <a:bodyPr/>
        <a:lstStyle/>
        <a:p>
          <a:endParaRPr lang="en-US"/>
        </a:p>
      </dgm:t>
    </dgm:pt>
    <dgm:pt modelId="{FBD3846A-6B14-4BFF-B9AF-4237245BA22F}" type="pres">
      <dgm:prSet presAssocID="{B889B5C1-9ED0-4FAB-92DA-7FA7E2C49D26}" presName="vert1" presStyleCnt="0"/>
      <dgm:spPr/>
    </dgm:pt>
    <dgm:pt modelId="{C3AB97DF-EBAD-4E16-B583-20F24BE65CDB}" type="pres">
      <dgm:prSet presAssocID="{72186DF7-C0D2-4A0B-9EAC-4CAE8E511034}" presName="thickLine" presStyleLbl="alignNode1" presStyleIdx="3" presStyleCnt="5"/>
      <dgm:spPr/>
    </dgm:pt>
    <dgm:pt modelId="{D1E5093C-A8CE-46F6-B144-B07150AC3C11}" type="pres">
      <dgm:prSet presAssocID="{72186DF7-C0D2-4A0B-9EAC-4CAE8E511034}" presName="horz1" presStyleCnt="0"/>
      <dgm:spPr/>
    </dgm:pt>
    <dgm:pt modelId="{885618A2-F53A-4C46-B7EE-0EFB78483628}" type="pres">
      <dgm:prSet presAssocID="{72186DF7-C0D2-4A0B-9EAC-4CAE8E511034}" presName="tx1" presStyleLbl="revTx" presStyleIdx="3" presStyleCnt="5"/>
      <dgm:spPr/>
      <dgm:t>
        <a:bodyPr/>
        <a:lstStyle/>
        <a:p>
          <a:endParaRPr lang="en-US"/>
        </a:p>
      </dgm:t>
    </dgm:pt>
    <dgm:pt modelId="{871A569F-1C19-4859-A2D3-1689F36C41DD}" type="pres">
      <dgm:prSet presAssocID="{72186DF7-C0D2-4A0B-9EAC-4CAE8E511034}" presName="vert1" presStyleCnt="0"/>
      <dgm:spPr/>
    </dgm:pt>
    <dgm:pt modelId="{54DD252C-3D9F-4C4B-9D17-02397A3ED729}" type="pres">
      <dgm:prSet presAssocID="{953221CD-FBDC-4D8C-B738-64AE803976F8}" presName="thickLine" presStyleLbl="alignNode1" presStyleIdx="4" presStyleCnt="5"/>
      <dgm:spPr/>
    </dgm:pt>
    <dgm:pt modelId="{8DBC7061-DF38-4D42-B1CC-6AA3ED4C6E54}" type="pres">
      <dgm:prSet presAssocID="{953221CD-FBDC-4D8C-B738-64AE803976F8}" presName="horz1" presStyleCnt="0"/>
      <dgm:spPr/>
    </dgm:pt>
    <dgm:pt modelId="{2BADA4D3-FCBF-41E1-AE3B-6516DDF67EAE}" type="pres">
      <dgm:prSet presAssocID="{953221CD-FBDC-4D8C-B738-64AE803976F8}" presName="tx1" presStyleLbl="revTx" presStyleIdx="4" presStyleCnt="5"/>
      <dgm:spPr/>
      <dgm:t>
        <a:bodyPr/>
        <a:lstStyle/>
        <a:p>
          <a:endParaRPr lang="en-US"/>
        </a:p>
      </dgm:t>
    </dgm:pt>
    <dgm:pt modelId="{AE542C04-F0EF-49EA-9BAF-B670D2FD29C9}" type="pres">
      <dgm:prSet presAssocID="{953221CD-FBDC-4D8C-B738-64AE803976F8}" presName="vert1" presStyleCnt="0"/>
      <dgm:spPr/>
    </dgm:pt>
  </dgm:ptLst>
  <dgm:cxnLst>
    <dgm:cxn modelId="{8B6934C8-024E-4AE6-BDF4-97105C509AE8}" srcId="{9591C361-B146-4CB1-A075-DE31BFDBF9C8}" destId="{72186DF7-C0D2-4A0B-9EAC-4CAE8E511034}" srcOrd="3" destOrd="0" parTransId="{9894434F-CEB5-44FB-BC1F-94F9F43D6624}" sibTransId="{DCBAB3CF-B3FE-4A34-8C36-78BDFE768F0A}"/>
    <dgm:cxn modelId="{C17D05F3-96C6-4C5A-804A-082ACD3C2D8A}" srcId="{9591C361-B146-4CB1-A075-DE31BFDBF9C8}" destId="{B889B5C1-9ED0-4FAB-92DA-7FA7E2C49D26}" srcOrd="2" destOrd="0" parTransId="{2B42E0DD-7EDE-4EA7-95AF-141A7199248D}" sibTransId="{3A749206-D2B2-4324-A201-22A94883B883}"/>
    <dgm:cxn modelId="{4110370F-DF68-4015-80D5-880EDD6AA094}" type="presOf" srcId="{9591C361-B146-4CB1-A075-DE31BFDBF9C8}" destId="{B58E19CD-B7A4-4C63-B3FF-7BD14530BF7A}" srcOrd="0" destOrd="0" presId="urn:microsoft.com/office/officeart/2008/layout/LinedList"/>
    <dgm:cxn modelId="{6090D544-F05A-4A5C-8BE7-A1DC45CAC3D7}" srcId="{9591C361-B146-4CB1-A075-DE31BFDBF9C8}" destId="{8735751B-62C5-4068-B6F8-985C1B256076}" srcOrd="0" destOrd="0" parTransId="{BA29411C-C6FE-4B4E-A539-4D17A6B34CCC}" sibTransId="{B342C7FA-A91C-4C5C-A8DF-5B076279DDBE}"/>
    <dgm:cxn modelId="{A656CB9A-86C2-4C83-AE54-D22D82CBAC91}" type="presOf" srcId="{953221CD-FBDC-4D8C-B738-64AE803976F8}" destId="{2BADA4D3-FCBF-41E1-AE3B-6516DDF67EAE}" srcOrd="0" destOrd="0" presId="urn:microsoft.com/office/officeart/2008/layout/LinedList"/>
    <dgm:cxn modelId="{9A0BCD41-E868-4A96-BA20-C9F6F434FB42}" type="presOf" srcId="{72186DF7-C0D2-4A0B-9EAC-4CAE8E511034}" destId="{885618A2-F53A-4C46-B7EE-0EFB78483628}" srcOrd="0" destOrd="0" presId="urn:microsoft.com/office/officeart/2008/layout/LinedList"/>
    <dgm:cxn modelId="{C4AD875B-2FA5-4866-B53B-3C2EB7FAB47A}" type="presOf" srcId="{B889B5C1-9ED0-4FAB-92DA-7FA7E2C49D26}" destId="{030F0FC0-D53D-49EA-8DD9-F823EE70A5C4}" srcOrd="0" destOrd="0" presId="urn:microsoft.com/office/officeart/2008/layout/LinedList"/>
    <dgm:cxn modelId="{4291EFA2-4FD6-4C66-B934-6C2A66464BEE}" type="presOf" srcId="{154CE8E7-9201-418A-A7CD-BD5685542521}" destId="{7627537B-1FE1-4F62-93AA-78932B0CD1C5}" srcOrd="0" destOrd="0" presId="urn:microsoft.com/office/officeart/2008/layout/LinedList"/>
    <dgm:cxn modelId="{CEB56126-40EA-4734-A876-E8B6C3A4B687}" srcId="{9591C361-B146-4CB1-A075-DE31BFDBF9C8}" destId="{154CE8E7-9201-418A-A7CD-BD5685542521}" srcOrd="1" destOrd="0" parTransId="{29DA5CA6-4E19-48B8-9E98-656BA49D45C4}" sibTransId="{8E4AFE96-A7A4-4DDC-B644-8CD9B23759ED}"/>
    <dgm:cxn modelId="{D3B3701F-46CD-42CB-BE8C-AA3D505A0BCE}" type="presOf" srcId="{8735751B-62C5-4068-B6F8-985C1B256076}" destId="{E8966EA8-D245-4E4B-88E1-00DD057DBABA}" srcOrd="0" destOrd="0" presId="urn:microsoft.com/office/officeart/2008/layout/LinedList"/>
    <dgm:cxn modelId="{22F284A7-229F-42F4-A372-D8458EE3DDBB}" srcId="{9591C361-B146-4CB1-A075-DE31BFDBF9C8}" destId="{953221CD-FBDC-4D8C-B738-64AE803976F8}" srcOrd="4" destOrd="0" parTransId="{08B475F8-A199-46EE-9129-209C7FEF77DF}" sibTransId="{C3925252-897E-4C33-8835-3F9305FA6A9B}"/>
    <dgm:cxn modelId="{9F943EAF-F4B6-461B-8AB2-515C7751CD55}" type="presParOf" srcId="{B58E19CD-B7A4-4C63-B3FF-7BD14530BF7A}" destId="{51FEA061-E256-4B58-9FFB-E8EA6D56070B}" srcOrd="0" destOrd="0" presId="urn:microsoft.com/office/officeart/2008/layout/LinedList"/>
    <dgm:cxn modelId="{04E27C3F-46B4-4B13-9FE2-FE943AEEAFD8}" type="presParOf" srcId="{B58E19CD-B7A4-4C63-B3FF-7BD14530BF7A}" destId="{B9C9420B-7C9D-4733-B7AF-A533FE995DDB}" srcOrd="1" destOrd="0" presId="urn:microsoft.com/office/officeart/2008/layout/LinedList"/>
    <dgm:cxn modelId="{5B9F1EA7-79E2-4D6B-B18E-26324636B52D}" type="presParOf" srcId="{B9C9420B-7C9D-4733-B7AF-A533FE995DDB}" destId="{E8966EA8-D245-4E4B-88E1-00DD057DBABA}" srcOrd="0" destOrd="0" presId="urn:microsoft.com/office/officeart/2008/layout/LinedList"/>
    <dgm:cxn modelId="{1690C591-698B-4CD9-A982-C143E24C6444}" type="presParOf" srcId="{B9C9420B-7C9D-4733-B7AF-A533FE995DDB}" destId="{B4ED8982-D480-411F-8F0F-1480AE3E5E3E}" srcOrd="1" destOrd="0" presId="urn:microsoft.com/office/officeart/2008/layout/LinedList"/>
    <dgm:cxn modelId="{B1314F62-2BC6-485D-B07C-F1154B95384B}" type="presParOf" srcId="{B58E19CD-B7A4-4C63-B3FF-7BD14530BF7A}" destId="{407F4ECC-D5F8-4799-83EF-8A53A0CC5CB1}" srcOrd="2" destOrd="0" presId="urn:microsoft.com/office/officeart/2008/layout/LinedList"/>
    <dgm:cxn modelId="{2A3E9816-4FCC-4AEE-8F5D-FD5043418C76}" type="presParOf" srcId="{B58E19CD-B7A4-4C63-B3FF-7BD14530BF7A}" destId="{798B4F43-FC67-4E1F-9C66-6BA5B52F57B7}" srcOrd="3" destOrd="0" presId="urn:microsoft.com/office/officeart/2008/layout/LinedList"/>
    <dgm:cxn modelId="{2BD88647-7098-43AE-892E-F6536EF64813}" type="presParOf" srcId="{798B4F43-FC67-4E1F-9C66-6BA5B52F57B7}" destId="{7627537B-1FE1-4F62-93AA-78932B0CD1C5}" srcOrd="0" destOrd="0" presId="urn:microsoft.com/office/officeart/2008/layout/LinedList"/>
    <dgm:cxn modelId="{6F332898-092A-4461-8AF5-49732540F366}" type="presParOf" srcId="{798B4F43-FC67-4E1F-9C66-6BA5B52F57B7}" destId="{10E7F9EE-783F-41F1-8E7B-92143986787D}" srcOrd="1" destOrd="0" presId="urn:microsoft.com/office/officeart/2008/layout/LinedList"/>
    <dgm:cxn modelId="{7DBCC3D0-1FE5-40AD-B889-78914FB49DE3}" type="presParOf" srcId="{B58E19CD-B7A4-4C63-B3FF-7BD14530BF7A}" destId="{FF04CDE6-481B-4086-A987-88F78CB17901}" srcOrd="4" destOrd="0" presId="urn:microsoft.com/office/officeart/2008/layout/LinedList"/>
    <dgm:cxn modelId="{B0C79E64-C7B3-4AFE-8CF0-369AA6767B53}" type="presParOf" srcId="{B58E19CD-B7A4-4C63-B3FF-7BD14530BF7A}" destId="{192F42AA-8742-4C64-A47E-44143B1DCB57}" srcOrd="5" destOrd="0" presId="urn:microsoft.com/office/officeart/2008/layout/LinedList"/>
    <dgm:cxn modelId="{1E552A94-942D-429F-9B09-1861B45662B8}" type="presParOf" srcId="{192F42AA-8742-4C64-A47E-44143B1DCB57}" destId="{030F0FC0-D53D-49EA-8DD9-F823EE70A5C4}" srcOrd="0" destOrd="0" presId="urn:microsoft.com/office/officeart/2008/layout/LinedList"/>
    <dgm:cxn modelId="{1BF681F7-BA55-484F-8A3F-DE8D564BF60C}" type="presParOf" srcId="{192F42AA-8742-4C64-A47E-44143B1DCB57}" destId="{FBD3846A-6B14-4BFF-B9AF-4237245BA22F}" srcOrd="1" destOrd="0" presId="urn:microsoft.com/office/officeart/2008/layout/LinedList"/>
    <dgm:cxn modelId="{4BEDDF20-D8FB-4D2C-86C5-4EF36A0F0EE4}" type="presParOf" srcId="{B58E19CD-B7A4-4C63-B3FF-7BD14530BF7A}" destId="{C3AB97DF-EBAD-4E16-B583-20F24BE65CDB}" srcOrd="6" destOrd="0" presId="urn:microsoft.com/office/officeart/2008/layout/LinedList"/>
    <dgm:cxn modelId="{199A09E4-174B-44BF-9DC9-62DF25F8F522}" type="presParOf" srcId="{B58E19CD-B7A4-4C63-B3FF-7BD14530BF7A}" destId="{D1E5093C-A8CE-46F6-B144-B07150AC3C11}" srcOrd="7" destOrd="0" presId="urn:microsoft.com/office/officeart/2008/layout/LinedList"/>
    <dgm:cxn modelId="{2826E3A4-FFA5-4514-A09B-7764A6D20F46}" type="presParOf" srcId="{D1E5093C-A8CE-46F6-B144-B07150AC3C11}" destId="{885618A2-F53A-4C46-B7EE-0EFB78483628}" srcOrd="0" destOrd="0" presId="urn:microsoft.com/office/officeart/2008/layout/LinedList"/>
    <dgm:cxn modelId="{9FDF2E76-1F34-48A4-9D0D-F962824D5572}" type="presParOf" srcId="{D1E5093C-A8CE-46F6-B144-B07150AC3C11}" destId="{871A569F-1C19-4859-A2D3-1689F36C41DD}" srcOrd="1" destOrd="0" presId="urn:microsoft.com/office/officeart/2008/layout/LinedList"/>
    <dgm:cxn modelId="{E5BD5A64-2868-4776-8165-FE6FFD8E6C08}" type="presParOf" srcId="{B58E19CD-B7A4-4C63-B3FF-7BD14530BF7A}" destId="{54DD252C-3D9F-4C4B-9D17-02397A3ED729}" srcOrd="8" destOrd="0" presId="urn:microsoft.com/office/officeart/2008/layout/LinedList"/>
    <dgm:cxn modelId="{17AC70BD-6D08-4476-BB8E-812E5DC555FF}" type="presParOf" srcId="{B58E19CD-B7A4-4C63-B3FF-7BD14530BF7A}" destId="{8DBC7061-DF38-4D42-B1CC-6AA3ED4C6E54}" srcOrd="9" destOrd="0" presId="urn:microsoft.com/office/officeart/2008/layout/LinedList"/>
    <dgm:cxn modelId="{BF6AF78B-E648-4634-AEFA-3B40C24831C8}" type="presParOf" srcId="{8DBC7061-DF38-4D42-B1CC-6AA3ED4C6E54}" destId="{2BADA4D3-FCBF-41E1-AE3B-6516DDF67EAE}" srcOrd="0" destOrd="0" presId="urn:microsoft.com/office/officeart/2008/layout/LinedList"/>
    <dgm:cxn modelId="{69DD0990-6EC4-47C8-BEC0-3F9B5A5C3000}" type="presParOf" srcId="{8DBC7061-DF38-4D42-B1CC-6AA3ED4C6E54}" destId="{AE542C04-F0EF-49EA-9BAF-B670D2FD29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FBE79C-7D47-4F15-B2D3-01A750CC64B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CCA323-F349-4C47-948C-58A6DDBC962A}">
      <dgm:prSet/>
      <dgm:spPr/>
      <dgm:t>
        <a:bodyPr/>
        <a:lstStyle/>
        <a:p>
          <a:r>
            <a:rPr lang="en-US" dirty="0"/>
            <a:t>Avoids a court process to assume guardianship</a:t>
          </a:r>
        </a:p>
      </dgm:t>
    </dgm:pt>
    <dgm:pt modelId="{47A7620A-7CF3-4C41-B6B7-98D6BF552295}" type="parTrans" cxnId="{D766BC52-AB76-45EB-B5AA-B31CCE0EA08F}">
      <dgm:prSet/>
      <dgm:spPr/>
      <dgm:t>
        <a:bodyPr/>
        <a:lstStyle/>
        <a:p>
          <a:endParaRPr lang="en-US"/>
        </a:p>
      </dgm:t>
    </dgm:pt>
    <dgm:pt modelId="{969D0889-E7AA-4DB6-9B0F-2A45BF7AAD26}" type="sibTrans" cxnId="{D766BC52-AB76-45EB-B5AA-B31CCE0EA08F}">
      <dgm:prSet/>
      <dgm:spPr/>
      <dgm:t>
        <a:bodyPr/>
        <a:lstStyle/>
        <a:p>
          <a:endParaRPr lang="en-US"/>
        </a:p>
      </dgm:t>
    </dgm:pt>
    <dgm:pt modelId="{C6E70731-9AD7-4AFC-9BC0-6F1B00897FE6}">
      <dgm:prSet/>
      <dgm:spPr/>
      <dgm:t>
        <a:bodyPr/>
        <a:lstStyle/>
        <a:p>
          <a:r>
            <a:rPr lang="en-US" dirty="0"/>
            <a:t>Allows for bills to be paid and financial affairs to continue. </a:t>
          </a:r>
        </a:p>
      </dgm:t>
    </dgm:pt>
    <dgm:pt modelId="{84695D13-7CBC-4731-9FC0-A928206628C1}" type="parTrans" cxnId="{61C3C79E-2537-4ACC-B6E6-BF51E58D528D}">
      <dgm:prSet/>
      <dgm:spPr/>
      <dgm:t>
        <a:bodyPr/>
        <a:lstStyle/>
        <a:p>
          <a:endParaRPr lang="en-US"/>
        </a:p>
      </dgm:t>
    </dgm:pt>
    <dgm:pt modelId="{F41B16BF-C188-42FD-9040-D4327F694298}" type="sibTrans" cxnId="{61C3C79E-2537-4ACC-B6E6-BF51E58D528D}">
      <dgm:prSet/>
      <dgm:spPr/>
      <dgm:t>
        <a:bodyPr/>
        <a:lstStyle/>
        <a:p>
          <a:endParaRPr lang="en-US"/>
        </a:p>
      </dgm:t>
    </dgm:pt>
    <dgm:pt modelId="{4B107179-CEE5-432A-98EB-AD718E26E25D}" type="pres">
      <dgm:prSet presAssocID="{59FBE79C-7D47-4F15-B2D3-01A750CC64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984F77-1151-47D0-95C3-46EF21524685}" type="pres">
      <dgm:prSet presAssocID="{11CCA323-F349-4C47-948C-58A6DDBC962A}" presName="hierRoot1" presStyleCnt="0"/>
      <dgm:spPr/>
    </dgm:pt>
    <dgm:pt modelId="{63D16D4F-76E3-4717-9189-5D1A5FE49741}" type="pres">
      <dgm:prSet presAssocID="{11CCA323-F349-4C47-948C-58A6DDBC962A}" presName="composite" presStyleCnt="0"/>
      <dgm:spPr/>
    </dgm:pt>
    <dgm:pt modelId="{333C8575-4D60-4170-9748-309137FD9EE2}" type="pres">
      <dgm:prSet presAssocID="{11CCA323-F349-4C47-948C-58A6DDBC962A}" presName="background" presStyleLbl="node0" presStyleIdx="0" presStyleCnt="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20CBD703-1B08-459E-B001-1E5F39AA935C}" type="pres">
      <dgm:prSet presAssocID="{11CCA323-F349-4C47-948C-58A6DDBC962A}" presName="text" presStyleLbl="fgAcc0" presStyleIdx="0" presStyleCnt="2" custScaleX="47621" custScaleY="53394" custLinFactNeighborX="8160" custLinFactNeighborY="-367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244E67-2F20-476A-85C7-BF45E1995648}" type="pres">
      <dgm:prSet presAssocID="{11CCA323-F349-4C47-948C-58A6DDBC962A}" presName="hierChild2" presStyleCnt="0"/>
      <dgm:spPr/>
    </dgm:pt>
    <dgm:pt modelId="{0579056F-F62E-40C5-9B82-B4A4275FA0EE}" type="pres">
      <dgm:prSet presAssocID="{C6E70731-9AD7-4AFC-9BC0-6F1B00897FE6}" presName="hierRoot1" presStyleCnt="0"/>
      <dgm:spPr/>
    </dgm:pt>
    <dgm:pt modelId="{6427B7EE-AF86-4DA2-AC46-2B8074075A1C}" type="pres">
      <dgm:prSet presAssocID="{C6E70731-9AD7-4AFC-9BC0-6F1B00897FE6}" presName="composite" presStyleCnt="0"/>
      <dgm:spPr/>
    </dgm:pt>
    <dgm:pt modelId="{2B7A79BB-9DA8-4C88-8EF6-565A554B4DDB}" type="pres">
      <dgm:prSet presAssocID="{C6E70731-9AD7-4AFC-9BC0-6F1B00897FE6}" presName="background" presStyleLbl="node0" presStyleIdx="1" presStyleCnt="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1F80B5E7-196D-42FD-AD7E-4DF3A592B0E8}" type="pres">
      <dgm:prSet presAssocID="{C6E70731-9AD7-4AFC-9BC0-6F1B00897FE6}" presName="text" presStyleLbl="fgAcc0" presStyleIdx="1" presStyleCnt="2" custScaleX="45712" custScaleY="60976" custLinFactNeighborX="-64149" custLinFactNeighborY="361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35325D-9F03-4972-8345-9D9B7C7A8784}" type="pres">
      <dgm:prSet presAssocID="{C6E70731-9AD7-4AFC-9BC0-6F1B00897FE6}" presName="hierChild2" presStyleCnt="0"/>
      <dgm:spPr/>
    </dgm:pt>
  </dgm:ptLst>
  <dgm:cxnLst>
    <dgm:cxn modelId="{4453615F-100C-4DFA-AACB-3E878A85834C}" type="presOf" srcId="{C6E70731-9AD7-4AFC-9BC0-6F1B00897FE6}" destId="{1F80B5E7-196D-42FD-AD7E-4DF3A592B0E8}" srcOrd="0" destOrd="0" presId="urn:microsoft.com/office/officeart/2005/8/layout/hierarchy1"/>
    <dgm:cxn modelId="{A2D25604-0F9D-45BA-9E67-BB8BF64C3C49}" type="presOf" srcId="{11CCA323-F349-4C47-948C-58A6DDBC962A}" destId="{20CBD703-1B08-459E-B001-1E5F39AA935C}" srcOrd="0" destOrd="0" presId="urn:microsoft.com/office/officeart/2005/8/layout/hierarchy1"/>
    <dgm:cxn modelId="{61C3C79E-2537-4ACC-B6E6-BF51E58D528D}" srcId="{59FBE79C-7D47-4F15-B2D3-01A750CC64B6}" destId="{C6E70731-9AD7-4AFC-9BC0-6F1B00897FE6}" srcOrd="1" destOrd="0" parTransId="{84695D13-7CBC-4731-9FC0-A928206628C1}" sibTransId="{F41B16BF-C188-42FD-9040-D4327F694298}"/>
    <dgm:cxn modelId="{D766BC52-AB76-45EB-B5AA-B31CCE0EA08F}" srcId="{59FBE79C-7D47-4F15-B2D3-01A750CC64B6}" destId="{11CCA323-F349-4C47-948C-58A6DDBC962A}" srcOrd="0" destOrd="0" parTransId="{47A7620A-7CF3-4C41-B6B7-98D6BF552295}" sibTransId="{969D0889-E7AA-4DB6-9B0F-2A45BF7AAD26}"/>
    <dgm:cxn modelId="{5A3AA77F-1555-45AE-9035-A2E1389E325F}" type="presOf" srcId="{59FBE79C-7D47-4F15-B2D3-01A750CC64B6}" destId="{4B107179-CEE5-432A-98EB-AD718E26E25D}" srcOrd="0" destOrd="0" presId="urn:microsoft.com/office/officeart/2005/8/layout/hierarchy1"/>
    <dgm:cxn modelId="{40B38430-ADDD-42B8-8C9F-CAE4CF4B0A42}" type="presParOf" srcId="{4B107179-CEE5-432A-98EB-AD718E26E25D}" destId="{3C984F77-1151-47D0-95C3-46EF21524685}" srcOrd="0" destOrd="0" presId="urn:microsoft.com/office/officeart/2005/8/layout/hierarchy1"/>
    <dgm:cxn modelId="{55B9377C-3FB1-4C4A-857A-90C6916F1C01}" type="presParOf" srcId="{3C984F77-1151-47D0-95C3-46EF21524685}" destId="{63D16D4F-76E3-4717-9189-5D1A5FE49741}" srcOrd="0" destOrd="0" presId="urn:microsoft.com/office/officeart/2005/8/layout/hierarchy1"/>
    <dgm:cxn modelId="{25247FFE-51FE-4CAB-849D-743A05DA998F}" type="presParOf" srcId="{63D16D4F-76E3-4717-9189-5D1A5FE49741}" destId="{333C8575-4D60-4170-9748-309137FD9EE2}" srcOrd="0" destOrd="0" presId="urn:microsoft.com/office/officeart/2005/8/layout/hierarchy1"/>
    <dgm:cxn modelId="{81BE2E03-95DB-40E0-9BF6-CD224CA7A939}" type="presParOf" srcId="{63D16D4F-76E3-4717-9189-5D1A5FE49741}" destId="{20CBD703-1B08-459E-B001-1E5F39AA935C}" srcOrd="1" destOrd="0" presId="urn:microsoft.com/office/officeart/2005/8/layout/hierarchy1"/>
    <dgm:cxn modelId="{3C20A34D-307A-4266-82D3-DBA48302210B}" type="presParOf" srcId="{3C984F77-1151-47D0-95C3-46EF21524685}" destId="{C8244E67-2F20-476A-85C7-BF45E1995648}" srcOrd="1" destOrd="0" presId="urn:microsoft.com/office/officeart/2005/8/layout/hierarchy1"/>
    <dgm:cxn modelId="{15047DCD-AE27-4ECF-9515-13F28CD51C5D}" type="presParOf" srcId="{4B107179-CEE5-432A-98EB-AD718E26E25D}" destId="{0579056F-F62E-40C5-9B82-B4A4275FA0EE}" srcOrd="1" destOrd="0" presId="urn:microsoft.com/office/officeart/2005/8/layout/hierarchy1"/>
    <dgm:cxn modelId="{1D83CD52-A1FF-4FBC-B542-E2B8CAA01F01}" type="presParOf" srcId="{0579056F-F62E-40C5-9B82-B4A4275FA0EE}" destId="{6427B7EE-AF86-4DA2-AC46-2B8074075A1C}" srcOrd="0" destOrd="0" presId="urn:microsoft.com/office/officeart/2005/8/layout/hierarchy1"/>
    <dgm:cxn modelId="{FEE828CE-4A6F-4BD4-8C12-00C038EF3CEC}" type="presParOf" srcId="{6427B7EE-AF86-4DA2-AC46-2B8074075A1C}" destId="{2B7A79BB-9DA8-4C88-8EF6-565A554B4DDB}" srcOrd="0" destOrd="0" presId="urn:microsoft.com/office/officeart/2005/8/layout/hierarchy1"/>
    <dgm:cxn modelId="{F9B4CF0A-6BD7-4D4D-B67F-3B71DC90AF25}" type="presParOf" srcId="{6427B7EE-AF86-4DA2-AC46-2B8074075A1C}" destId="{1F80B5E7-196D-42FD-AD7E-4DF3A592B0E8}" srcOrd="1" destOrd="0" presId="urn:microsoft.com/office/officeart/2005/8/layout/hierarchy1"/>
    <dgm:cxn modelId="{47171778-8A7C-4BE9-B39D-3FCC43F9EAD0}" type="presParOf" srcId="{0579056F-F62E-40C5-9B82-B4A4275FA0EE}" destId="{F135325D-9F03-4972-8345-9D9B7C7A87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6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CDCB5-9158-4DA4-A2BC-BAA77F4966A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630"/>
            <a:ext cx="2971800" cy="466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630"/>
            <a:ext cx="2971800" cy="466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2BA3B-50AC-4B9B-B018-4D2329E3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6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9377C-4CE6-4760-B089-DD60C519C6F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53B4A-DECF-4AFB-B685-1FA00EC7C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9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03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34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52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Advanced</a:t>
            </a:r>
            <a:r>
              <a:rPr lang="en-US" baseline="0" dirty="0"/>
              <a:t> Health Directives and Power of Attorney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0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1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07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76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72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6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Advanced</a:t>
            </a:r>
            <a:r>
              <a:rPr lang="en-US" baseline="0" dirty="0"/>
              <a:t> Health Directives and Power of Attorney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22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9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7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5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76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735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2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8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23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6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4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7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3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1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5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1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FD211-DEFF-4FDB-8D85-E584011A1B7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79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2743199"/>
          </a:xfrm>
        </p:spPr>
        <p:txBody>
          <a:bodyPr>
            <a:normAutofit/>
          </a:bodyPr>
          <a:lstStyle/>
          <a:p>
            <a:r>
              <a:rPr lang="en-US" sz="4000" dirty="0"/>
              <a:t>Estate Planning Basics:  Power of Attorney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443" y="3505200"/>
            <a:ext cx="5677127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657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46DBB1A9-22FF-46E7-97B9-AE54774753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7514B9-6E38-4642-8214-A895BE06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7" y="1289888"/>
            <a:ext cx="4391023" cy="42782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700" u="sng" dirty="0"/>
              <a:t>Types of Decisions in a Health Care Power of Attorney</a:t>
            </a:r>
            <a:endParaRPr lang="en-US" sz="47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A1AAD47-56AD-4EE6-A88C-981D060D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45858" y="2473325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A2AC96-1E47-421C-A03F-F98E354EB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7618DD8-6508-43A9-A385-FF03D2F1D5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900503"/>
              </p:ext>
            </p:extLst>
          </p:nvPr>
        </p:nvGraphicFramePr>
        <p:xfrm>
          <a:off x="685800" y="457200"/>
          <a:ext cx="7765256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181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A2AC96-1E47-421C-A03F-F98E354EB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BE67EA3-8F97-4ADD-8570-AE930D26C8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384580"/>
              </p:ext>
            </p:extLst>
          </p:nvPr>
        </p:nvGraphicFramePr>
        <p:xfrm>
          <a:off x="703385" y="681773"/>
          <a:ext cx="8458200" cy="549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768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A2AC96-1E47-421C-A03F-F98E354EB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7E04713-B15E-45C4-8019-4F749A509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13637"/>
              </p:ext>
            </p:extLst>
          </p:nvPr>
        </p:nvGraphicFramePr>
        <p:xfrm>
          <a:off x="685800" y="533400"/>
          <a:ext cx="8229600" cy="5189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87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>
            <a:normAutofit/>
          </a:bodyPr>
          <a:lstStyle/>
          <a:p>
            <a:r>
              <a:rPr lang="en-US" u="sng"/>
              <a:t>How Are Decisions Made?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4"/>
            <a:ext cx="4343854" cy="4152336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Advanced Directive</a:t>
            </a:r>
          </a:p>
          <a:p>
            <a:r>
              <a:rPr lang="en-US" sz="2800" dirty="0"/>
              <a:t>What you have informed the Agent you would like.</a:t>
            </a:r>
          </a:p>
          <a:p>
            <a:r>
              <a:rPr lang="en-US" sz="2800" dirty="0"/>
              <a:t>What the agent believes you would like</a:t>
            </a:r>
          </a:p>
          <a:p>
            <a:r>
              <a:rPr lang="en-US" sz="2800" dirty="0"/>
              <a:t>What the agent believes is in your best interest</a:t>
            </a:r>
          </a:p>
        </p:txBody>
      </p:sp>
    </p:spTree>
    <p:extLst>
      <p:ext uri="{BB962C8B-B14F-4D97-AF65-F5344CB8AC3E}">
        <p14:creationId xmlns:p14="http://schemas.microsoft.com/office/powerpoint/2010/main" val="117456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0" b="2201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1CAB03-F6A4-4736-85F6-261056424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3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E2321B3-5D47-422E-8DD6-192DA485FF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51" y="1122363"/>
            <a:ext cx="675109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Decisions About Finances</a:t>
            </a:r>
          </a:p>
        </p:txBody>
      </p:sp>
    </p:spTree>
    <p:extLst>
      <p:ext uri="{BB962C8B-B14F-4D97-AF65-F5344CB8AC3E}">
        <p14:creationId xmlns:p14="http://schemas.microsoft.com/office/powerpoint/2010/main" val="185244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u="sng" dirty="0"/>
              <a:t>When can they be used?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Immediately</a:t>
            </a:r>
          </a:p>
          <a:p>
            <a:r>
              <a:rPr lang="en-US" sz="4800" dirty="0"/>
              <a:t>Springing</a:t>
            </a:r>
          </a:p>
          <a:p>
            <a:pPr lvl="1"/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93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>
            <a:normAutofit/>
          </a:bodyPr>
          <a:lstStyle/>
          <a:p>
            <a:r>
              <a:rPr lang="en-US" b="1" u="sng" dirty="0"/>
              <a:t>Types of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4"/>
            <a:ext cx="4191454" cy="369513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Pay bills and debts</a:t>
            </a:r>
          </a:p>
          <a:p>
            <a:r>
              <a:rPr lang="en-US" sz="3200" dirty="0"/>
              <a:t>Hire and fire service providers</a:t>
            </a:r>
          </a:p>
          <a:p>
            <a:r>
              <a:rPr lang="en-US" sz="3200" dirty="0"/>
              <a:t>Access to Bank accounts, credit cards, investments.</a:t>
            </a:r>
          </a:p>
          <a:p>
            <a:endParaRPr lang="en-US" dirty="0"/>
          </a:p>
          <a:p>
            <a:pPr marL="13716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1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3BFBA67F-0D4D-4C2E-A1D7-82D080A4B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FA2AC96-1E47-421C-A03F-F98E354EB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137" y="1143000"/>
            <a:ext cx="6935739" cy="4648200"/>
          </a:xfrm>
        </p:spPr>
        <p:txBody>
          <a:bodyPr>
            <a:normAutofit/>
          </a:bodyPr>
          <a:lstStyle/>
          <a:p>
            <a:r>
              <a:rPr lang="en-US" sz="2800" dirty="0"/>
              <a:t>Access your technological information, frequent flyer miles, social pages, emails.</a:t>
            </a:r>
          </a:p>
          <a:p>
            <a:r>
              <a:rPr lang="en-US" sz="2800" dirty="0"/>
              <a:t>Nominate guardians or conservators</a:t>
            </a:r>
          </a:p>
          <a:p>
            <a:r>
              <a:rPr lang="en-US" sz="2800" dirty="0"/>
              <a:t>Pay taxes</a:t>
            </a:r>
          </a:p>
          <a:p>
            <a:r>
              <a:rPr lang="en-US" sz="2800" dirty="0"/>
              <a:t>Give gifts</a:t>
            </a:r>
          </a:p>
        </p:txBody>
      </p:sp>
    </p:spTree>
    <p:extLst>
      <p:ext uri="{BB962C8B-B14F-4D97-AF65-F5344CB8AC3E}">
        <p14:creationId xmlns:p14="http://schemas.microsoft.com/office/powerpoint/2010/main" val="7726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2732362" cy="4343400"/>
          </a:xfrm>
        </p:spPr>
        <p:txBody>
          <a:bodyPr>
            <a:normAutofit/>
          </a:bodyPr>
          <a:lstStyle/>
          <a:p>
            <a:r>
              <a:rPr lang="en-US" b="1" u="sng" dirty="0"/>
              <a:t>Choosing an Agent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23F6BE2-5ECC-412A-862A-EDB8E0DD4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155230"/>
              </p:ext>
            </p:extLst>
          </p:nvPr>
        </p:nvGraphicFramePr>
        <p:xfrm>
          <a:off x="1054894" y="1114425"/>
          <a:ext cx="4443413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84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0068059-9097-4F05-BA38-CDD7DBF773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164A015-EDB3-4688-8B77-9255305411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455103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5" y="643467"/>
            <a:ext cx="7200163" cy="3585834"/>
          </a:xfrm>
        </p:spPr>
        <p:txBody>
          <a:bodyPr>
            <a:normAutofit/>
          </a:bodyPr>
          <a:lstStyle/>
          <a:p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>    </a:t>
            </a:r>
            <a:r>
              <a:rPr lang="en-US" sz="3500" b="1" dirty="0"/>
              <a:t>How Can Others Make Decisions For Me? 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b="1" dirty="0"/>
              <a:t/>
            </a:r>
            <a:br>
              <a:rPr lang="en-US" sz="3500" b="1" dirty="0"/>
            </a:br>
            <a:r>
              <a:rPr lang="en-US" sz="3500" b="1" dirty="0"/>
              <a:t>Estate Planning Basics:  Power of Attorney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5" y="4872767"/>
            <a:ext cx="7200163" cy="1424165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The Rooks Law Firm, LLC</a:t>
            </a:r>
          </a:p>
          <a:p>
            <a:pPr algn="l"/>
            <a:r>
              <a:rPr lang="en-US" sz="2800" dirty="0"/>
              <a:t>Jessica Rooks</a:t>
            </a:r>
          </a:p>
        </p:txBody>
      </p:sp>
    </p:spTree>
    <p:extLst>
      <p:ext uri="{BB962C8B-B14F-4D97-AF65-F5344CB8AC3E}">
        <p14:creationId xmlns:p14="http://schemas.microsoft.com/office/powerpoint/2010/main" val="1312277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28600"/>
            <a:ext cx="2732362" cy="2667000"/>
          </a:xfrm>
        </p:spPr>
        <p:txBody>
          <a:bodyPr>
            <a:normAutofit/>
          </a:bodyPr>
          <a:lstStyle/>
          <a:p>
            <a:r>
              <a:rPr lang="en-US" b="1" u="sng" dirty="0"/>
              <a:t>Risk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8A68249-69AE-4275-AB47-C9B24BAA0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80710"/>
              </p:ext>
            </p:extLst>
          </p:nvPr>
        </p:nvGraphicFramePr>
        <p:xfrm>
          <a:off x="685800" y="914400"/>
          <a:ext cx="4443413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1528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57909"/>
            <a:ext cx="8451055" cy="1326321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Benefits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A2AC96-1E47-421C-A03F-F98E354EB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F90611C-09A1-43FF-8154-81D973DDB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236103"/>
              </p:ext>
            </p:extLst>
          </p:nvPr>
        </p:nvGraphicFramePr>
        <p:xfrm>
          <a:off x="0" y="533400"/>
          <a:ext cx="8451056" cy="601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6300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2971800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Power of Attorney:</a:t>
            </a:r>
            <a:br>
              <a:rPr lang="en-US" sz="6600" b="1" dirty="0"/>
            </a:br>
            <a:r>
              <a:rPr lang="en-US" sz="6600" b="1" dirty="0"/>
              <a:t>Advanced Topics</a:t>
            </a:r>
          </a:p>
        </p:txBody>
      </p:sp>
    </p:spTree>
    <p:extLst>
      <p:ext uri="{BB962C8B-B14F-4D97-AF65-F5344CB8AC3E}">
        <p14:creationId xmlns:p14="http://schemas.microsoft.com/office/powerpoint/2010/main" val="1990356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FBA67F-0D4D-4C2E-A1D7-82D080A4B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>
            <a:normAutofit/>
          </a:bodyPr>
          <a:lstStyle/>
          <a:p>
            <a:r>
              <a:rPr lang="en-US" b="1"/>
              <a:t>Can Your Power of Attorney Do this?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A2AC96-1E47-421C-A03F-F98E354EB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137" y="2463800"/>
            <a:ext cx="4767263" cy="3327400"/>
          </a:xfrm>
        </p:spPr>
        <p:txBody>
          <a:bodyPr>
            <a:normAutofit/>
          </a:bodyPr>
          <a:lstStyle/>
          <a:p>
            <a:r>
              <a:rPr lang="en-US" sz="3200" dirty="0"/>
              <a:t>Self- Dealing</a:t>
            </a:r>
          </a:p>
          <a:p>
            <a:r>
              <a:rPr lang="en-US" sz="3200" dirty="0"/>
              <a:t>Provide for your spouse</a:t>
            </a:r>
          </a:p>
          <a:p>
            <a:r>
              <a:rPr lang="en-US" sz="3200" dirty="0"/>
              <a:t>Comprehensive Medicaid planning</a:t>
            </a:r>
          </a:p>
        </p:txBody>
      </p:sp>
    </p:spTree>
    <p:extLst>
      <p:ext uri="{BB962C8B-B14F-4D97-AF65-F5344CB8AC3E}">
        <p14:creationId xmlns:p14="http://schemas.microsoft.com/office/powerpoint/2010/main" val="31520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39" y="510758"/>
            <a:ext cx="7765321" cy="1326321"/>
          </a:xfrm>
        </p:spPr>
        <p:txBody>
          <a:bodyPr>
            <a:normAutofit/>
          </a:bodyPr>
          <a:lstStyle/>
          <a:p>
            <a:r>
              <a:rPr lang="en-US" b="1" dirty="0"/>
              <a:t>About the Presenter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FA2AC96-1E47-421C-A03F-F98E354EB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6FF773BC-32FC-4619-AE58-2D6DFAB4F3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231123"/>
              </p:ext>
            </p:extLst>
          </p:nvPr>
        </p:nvGraphicFramePr>
        <p:xfrm>
          <a:off x="685800" y="1935920"/>
          <a:ext cx="7543800" cy="416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23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768" y="799817"/>
            <a:ext cx="2687964" cy="27858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Jessica Rooks </a:t>
            </a:r>
            <a:br>
              <a:rPr lang="en-US" sz="2800" dirty="0"/>
            </a:br>
            <a:r>
              <a:rPr lang="en-US" sz="2800" dirty="0"/>
              <a:t>of</a:t>
            </a:r>
            <a:br>
              <a:rPr lang="en-US" sz="2800" dirty="0"/>
            </a:br>
            <a:r>
              <a:rPr lang="en-US" sz="2800" dirty="0"/>
              <a:t>The Rooks </a:t>
            </a:r>
            <a:br>
              <a:rPr lang="en-US" sz="2800" dirty="0"/>
            </a:br>
            <a:r>
              <a:rPr lang="en-US" sz="2800" dirty="0"/>
              <a:t>Law Firm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A760627-7F98-49F3-99E6-ED04C739B2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4356" y="733425"/>
            <a:ext cx="5022056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1F88FD4-9011-4A6F-AB39-4DE7E445FC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3240" y="799817"/>
            <a:ext cx="4924288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family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xmlns="" id="{2E8D1D72-9439-44B2-9151-9989F6782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4420"/>
            <a:ext cx="3352800" cy="5226811"/>
          </a:xfrm>
        </p:spPr>
      </p:pic>
    </p:spTree>
    <p:extLst>
      <p:ext uri="{BB962C8B-B14F-4D97-AF65-F5344CB8AC3E}">
        <p14:creationId xmlns:p14="http://schemas.microsoft.com/office/powerpoint/2010/main" val="84916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477962"/>
          </a:xfrm>
        </p:spPr>
        <p:txBody>
          <a:bodyPr>
            <a:noAutofit/>
          </a:bodyPr>
          <a:lstStyle/>
          <a:p>
            <a:r>
              <a:rPr lang="en-US" sz="7200" dirty="0"/>
              <a:t>Decisions About Health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19400"/>
            <a:ext cx="3433156" cy="2286000"/>
          </a:xfrm>
        </p:spPr>
      </p:pic>
    </p:spTree>
    <p:extLst>
      <p:ext uri="{BB962C8B-B14F-4D97-AF65-F5344CB8AC3E}">
        <p14:creationId xmlns:p14="http://schemas.microsoft.com/office/powerpoint/2010/main" val="126804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1981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/>
              <a:t>THE MOST POWERFUL DOCUMENT YOU WILL NEED WHILE YOU ARE ALIVE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3962400" cy="23415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It’s not enough to have the document, you need it to say and do the right thing!</a:t>
            </a:r>
          </a:p>
        </p:txBody>
      </p:sp>
    </p:spTree>
    <p:extLst>
      <p:ext uri="{BB962C8B-B14F-4D97-AF65-F5344CB8AC3E}">
        <p14:creationId xmlns:p14="http://schemas.microsoft.com/office/powerpoint/2010/main" val="52302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19636"/>
            <a:ext cx="7704667" cy="1609165"/>
          </a:xfrm>
        </p:spPr>
        <p:txBody>
          <a:bodyPr>
            <a:noAutofit/>
          </a:bodyPr>
          <a:lstStyle/>
          <a:p>
            <a:r>
              <a:rPr lang="en-US" sz="4400" b="1" dirty="0"/>
              <a:t>Advanced Health Directive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389529"/>
            <a:ext cx="5486400" cy="5486400"/>
          </a:xfrm>
        </p:spPr>
        <p:txBody>
          <a:bodyPr>
            <a:noAutofit/>
          </a:bodyPr>
          <a:lstStyle/>
          <a:p>
            <a:r>
              <a:rPr lang="en-US" sz="3200" dirty="0"/>
              <a:t>Optional document</a:t>
            </a:r>
          </a:p>
          <a:p>
            <a:r>
              <a:rPr lang="en-US" sz="3200" dirty="0"/>
              <a:t>You make the decision on end of life decisions not your agent. </a:t>
            </a:r>
          </a:p>
          <a:p>
            <a:r>
              <a:rPr lang="en-US" sz="3200" dirty="0"/>
              <a:t>Spells out exactly what treatments you do or do not want.</a:t>
            </a: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947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35" y="406400"/>
            <a:ext cx="7834965" cy="1803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u="sng" dirty="0"/>
              <a:t>Health care Power of Attorney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35" y="2438400"/>
            <a:ext cx="4422294" cy="3352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Agent makes health care decisions for you not specified in the advanced directive.</a:t>
            </a:r>
          </a:p>
        </p:txBody>
      </p:sp>
    </p:spTree>
    <p:extLst>
      <p:ext uri="{BB962C8B-B14F-4D97-AF65-F5344CB8AC3E}">
        <p14:creationId xmlns:p14="http://schemas.microsoft.com/office/powerpoint/2010/main" val="374144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>
            <a:normAutofit/>
          </a:bodyPr>
          <a:lstStyle/>
          <a:p>
            <a:r>
              <a:rPr lang="en-US" b="1" u="sng"/>
              <a:t>When Can They Be Used?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4"/>
            <a:ext cx="3762645" cy="3695136"/>
          </a:xfrm>
        </p:spPr>
        <p:txBody>
          <a:bodyPr>
            <a:normAutofit/>
          </a:bodyPr>
          <a:lstStyle/>
          <a:p>
            <a:r>
              <a:rPr lang="en-US" sz="4400" dirty="0"/>
              <a:t>Springing</a:t>
            </a:r>
          </a:p>
          <a:p>
            <a:pPr lvl="1"/>
            <a:r>
              <a:rPr lang="en-US" sz="4000" dirty="0"/>
              <a:t>1 or 2 physicians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79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435</Words>
  <Application>Microsoft Office PowerPoint</Application>
  <PresentationFormat>On-screen Show (4:3)</PresentationFormat>
  <Paragraphs>78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Bookman Old Style</vt:lpstr>
      <vt:lpstr>Calibri</vt:lpstr>
      <vt:lpstr>Rockwell</vt:lpstr>
      <vt:lpstr>Damask</vt:lpstr>
      <vt:lpstr>Estate Planning Basics:  Power of Attorney</vt:lpstr>
      <vt:lpstr>     How Can Others Make Decisions For Me?   Estate Planning Basics:  Power of Attorney</vt:lpstr>
      <vt:lpstr>About the Presenter</vt:lpstr>
      <vt:lpstr> Jessica Rooks  of The Rooks  Law Firm</vt:lpstr>
      <vt:lpstr>Decisions About Health</vt:lpstr>
      <vt:lpstr>THE MOST POWERFUL DOCUMENT YOU WILL NEED WHILE YOU ARE ALIVE</vt:lpstr>
      <vt:lpstr>Advanced Health Directive</vt:lpstr>
      <vt:lpstr>Health care Power of Attorney</vt:lpstr>
      <vt:lpstr>When Can They Be Used? </vt:lpstr>
      <vt:lpstr>Types of Decisions in a Health Care Power of Attorney</vt:lpstr>
      <vt:lpstr>PowerPoint Presentation</vt:lpstr>
      <vt:lpstr>PowerPoint Presentation</vt:lpstr>
      <vt:lpstr>PowerPoint Presentation</vt:lpstr>
      <vt:lpstr>How Are Decisions Made?</vt:lpstr>
      <vt:lpstr>Decisions About Finances</vt:lpstr>
      <vt:lpstr>When can they be used? </vt:lpstr>
      <vt:lpstr>Types of Decisions</vt:lpstr>
      <vt:lpstr>PowerPoint Presentation</vt:lpstr>
      <vt:lpstr>Choosing an Agent</vt:lpstr>
      <vt:lpstr>Risk</vt:lpstr>
      <vt:lpstr>Benefits</vt:lpstr>
      <vt:lpstr>Power of Attorney: Advanced Topics</vt:lpstr>
      <vt:lpstr>Can Your Power of Attorney Do this?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Others Make Decisions For Me?   Estate Planning Basics:  Power of Attorney</dc:title>
  <dc:creator>Jessica Rooks</dc:creator>
  <cp:lastModifiedBy>Melissa Cline</cp:lastModifiedBy>
  <cp:revision>5</cp:revision>
  <dcterms:created xsi:type="dcterms:W3CDTF">2020-04-09T02:51:58Z</dcterms:created>
  <dcterms:modified xsi:type="dcterms:W3CDTF">2022-01-13T23:26:52Z</dcterms:modified>
</cp:coreProperties>
</file>